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896" r:id="rId5"/>
    <p:sldId id="904" r:id="rId6"/>
    <p:sldId id="897" r:id="rId7"/>
    <p:sldId id="903" r:id="rId8"/>
    <p:sldId id="898" r:id="rId9"/>
    <p:sldId id="905" r:id="rId10"/>
    <p:sldId id="907" r:id="rId11"/>
    <p:sldId id="909" r:id="rId12"/>
    <p:sldId id="279" r:id="rId13"/>
    <p:sldId id="280" r:id="rId14"/>
    <p:sldId id="281" r:id="rId15"/>
    <p:sldId id="283" r:id="rId16"/>
    <p:sldId id="284" r:id="rId17"/>
    <p:sldId id="28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F676F-B122-45C8-B7A9-8F9CAFDBB231}" v="171" dt="2026-05-12T11:50:16.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ka Gustavsson" userId="c1697c0d-b70b-441e-9fb6-0ac2d7392270" providerId="ADAL" clId="{4B150183-D2E5-4A53-A1BC-1DD3E1B93569}"/>
    <pc:docChg chg="undo custSel addSld delSld modSld">
      <pc:chgData name="Marika Gustavsson" userId="c1697c0d-b70b-441e-9fb6-0ac2d7392270" providerId="ADAL" clId="{4B150183-D2E5-4A53-A1BC-1DD3E1B93569}" dt="2026-05-11T09:11:15.975" v="150" actId="207"/>
      <pc:docMkLst>
        <pc:docMk/>
      </pc:docMkLst>
      <pc:sldChg chg="add modNotesTx">
        <pc:chgData name="Marika Gustavsson" userId="c1697c0d-b70b-441e-9fb6-0ac2d7392270" providerId="ADAL" clId="{4B150183-D2E5-4A53-A1BC-1DD3E1B93569}" dt="2026-05-08T13:21:52.614" v="70" actId="20577"/>
        <pc:sldMkLst>
          <pc:docMk/>
          <pc:sldMk cId="3311576019" sldId="279"/>
        </pc:sldMkLst>
      </pc:sldChg>
      <pc:sldChg chg="modSp add mod">
        <pc:chgData name="Marika Gustavsson" userId="c1697c0d-b70b-441e-9fb6-0ac2d7392270" providerId="ADAL" clId="{4B150183-D2E5-4A53-A1BC-1DD3E1B93569}" dt="2026-05-08T13:22:21.076" v="91" actId="20577"/>
        <pc:sldMkLst>
          <pc:docMk/>
          <pc:sldMk cId="589129442" sldId="280"/>
        </pc:sldMkLst>
        <pc:spChg chg="mod">
          <ac:chgData name="Marika Gustavsson" userId="c1697c0d-b70b-441e-9fb6-0ac2d7392270" providerId="ADAL" clId="{4B150183-D2E5-4A53-A1BC-1DD3E1B93569}" dt="2026-05-08T13:22:21.076" v="91" actId="20577"/>
          <ac:spMkLst>
            <pc:docMk/>
            <pc:sldMk cId="589129442" sldId="280"/>
            <ac:spMk id="23" creationId="{3FC0528B-7545-A847-B76A-9639F69BBCC4}"/>
          </ac:spMkLst>
        </pc:spChg>
      </pc:sldChg>
      <pc:sldChg chg="add">
        <pc:chgData name="Marika Gustavsson" userId="c1697c0d-b70b-441e-9fb6-0ac2d7392270" providerId="ADAL" clId="{4B150183-D2E5-4A53-A1BC-1DD3E1B93569}" dt="2026-05-08T13:09:46.969" v="4"/>
        <pc:sldMkLst>
          <pc:docMk/>
          <pc:sldMk cId="292058518" sldId="281"/>
        </pc:sldMkLst>
      </pc:sldChg>
      <pc:sldChg chg="modSp add mod">
        <pc:chgData name="Marika Gustavsson" userId="c1697c0d-b70b-441e-9fb6-0ac2d7392270" providerId="ADAL" clId="{4B150183-D2E5-4A53-A1BC-1DD3E1B93569}" dt="2026-05-08T13:22:42.066" v="92" actId="20577"/>
        <pc:sldMkLst>
          <pc:docMk/>
          <pc:sldMk cId="2842748292" sldId="283"/>
        </pc:sldMkLst>
        <pc:spChg chg="mod">
          <ac:chgData name="Marika Gustavsson" userId="c1697c0d-b70b-441e-9fb6-0ac2d7392270" providerId="ADAL" clId="{4B150183-D2E5-4A53-A1BC-1DD3E1B93569}" dt="2026-05-08T13:22:42.066" v="92" actId="20577"/>
          <ac:spMkLst>
            <pc:docMk/>
            <pc:sldMk cId="2842748292" sldId="283"/>
            <ac:spMk id="12" creationId="{46177C00-B3B5-D443-A622-329DF6D12F4E}"/>
          </ac:spMkLst>
        </pc:spChg>
      </pc:sldChg>
      <pc:sldChg chg="add">
        <pc:chgData name="Marika Gustavsson" userId="c1697c0d-b70b-441e-9fb6-0ac2d7392270" providerId="ADAL" clId="{4B150183-D2E5-4A53-A1BC-1DD3E1B93569}" dt="2026-05-08T13:10:16.602" v="7"/>
        <pc:sldMkLst>
          <pc:docMk/>
          <pc:sldMk cId="1905504389" sldId="284"/>
        </pc:sldMkLst>
      </pc:sldChg>
      <pc:sldChg chg="modSp">
        <pc:chgData name="Marika Gustavsson" userId="c1697c0d-b70b-441e-9fb6-0ac2d7392270" providerId="ADAL" clId="{4B150183-D2E5-4A53-A1BC-1DD3E1B93569}" dt="2026-05-11T09:07:14.959" v="115" actId="20577"/>
        <pc:sldMkLst>
          <pc:docMk/>
          <pc:sldMk cId="2936028073" sldId="896"/>
        </pc:sldMkLst>
        <pc:spChg chg="mod">
          <ac:chgData name="Marika Gustavsson" userId="c1697c0d-b70b-441e-9fb6-0ac2d7392270" providerId="ADAL" clId="{4B150183-D2E5-4A53-A1BC-1DD3E1B93569}" dt="2026-05-11T09:07:14.959" v="115" actId="20577"/>
          <ac:spMkLst>
            <pc:docMk/>
            <pc:sldMk cId="2936028073" sldId="896"/>
            <ac:spMk id="13" creationId="{26E3ABBC-5C6B-E605-6B2B-F32139AAD415}"/>
          </ac:spMkLst>
        </pc:spChg>
      </pc:sldChg>
      <pc:sldChg chg="addSp delSp modSp mod">
        <pc:chgData name="Marika Gustavsson" userId="c1697c0d-b70b-441e-9fb6-0ac2d7392270" providerId="ADAL" clId="{4B150183-D2E5-4A53-A1BC-1DD3E1B93569}" dt="2026-05-11T09:10:33.351" v="148" actId="208"/>
        <pc:sldMkLst>
          <pc:docMk/>
          <pc:sldMk cId="2596388510" sldId="898"/>
        </pc:sldMkLst>
        <pc:spChg chg="add del">
          <ac:chgData name="Marika Gustavsson" userId="c1697c0d-b70b-441e-9fb6-0ac2d7392270" providerId="ADAL" clId="{4B150183-D2E5-4A53-A1BC-1DD3E1B93569}" dt="2026-05-11T09:09:37.730" v="138" actId="11529"/>
          <ac:spMkLst>
            <pc:docMk/>
            <pc:sldMk cId="2596388510" sldId="898"/>
            <ac:spMk id="2" creationId="{F1057961-4768-8171-41D2-6A2C638BF0A6}"/>
          </ac:spMkLst>
        </pc:spChg>
        <pc:spChg chg="add mod">
          <ac:chgData name="Marika Gustavsson" userId="c1697c0d-b70b-441e-9fb6-0ac2d7392270" providerId="ADAL" clId="{4B150183-D2E5-4A53-A1BC-1DD3E1B93569}" dt="2026-05-11T09:10:33.351" v="148" actId="208"/>
          <ac:spMkLst>
            <pc:docMk/>
            <pc:sldMk cId="2596388510" sldId="898"/>
            <ac:spMk id="3" creationId="{7FAE4717-2FE3-187C-CC23-14A4288E9AA0}"/>
          </ac:spMkLst>
        </pc:spChg>
        <pc:spChg chg="mod">
          <ac:chgData name="Marika Gustavsson" userId="c1697c0d-b70b-441e-9fb6-0ac2d7392270" providerId="ADAL" clId="{4B150183-D2E5-4A53-A1BC-1DD3E1B93569}" dt="2026-05-11T09:09:48.660" v="140" actId="207"/>
          <ac:spMkLst>
            <pc:docMk/>
            <pc:sldMk cId="2596388510" sldId="898"/>
            <ac:spMk id="5" creationId="{2B9EA3D8-3C4A-6167-7E62-68357C2C97AC}"/>
          </ac:spMkLst>
        </pc:spChg>
        <pc:picChg chg="mod">
          <ac:chgData name="Marika Gustavsson" userId="c1697c0d-b70b-441e-9fb6-0ac2d7392270" providerId="ADAL" clId="{4B150183-D2E5-4A53-A1BC-1DD3E1B93569}" dt="2026-05-11T09:10:03.428" v="145" actId="1076"/>
          <ac:picMkLst>
            <pc:docMk/>
            <pc:sldMk cId="2596388510" sldId="898"/>
            <ac:picMk id="6" creationId="{EDA6FC08-8025-B4E3-F6A9-A16265CABD61}"/>
          </ac:picMkLst>
        </pc:picChg>
      </pc:sldChg>
      <pc:sldChg chg="modSp">
        <pc:chgData name="Marika Gustavsson" userId="c1697c0d-b70b-441e-9fb6-0ac2d7392270" providerId="ADAL" clId="{4B150183-D2E5-4A53-A1BC-1DD3E1B93569}" dt="2026-05-08T13:20:27.985" v="13" actId="20577"/>
        <pc:sldMkLst>
          <pc:docMk/>
          <pc:sldMk cId="3287381991" sldId="903"/>
        </pc:sldMkLst>
        <pc:spChg chg="mod">
          <ac:chgData name="Marika Gustavsson" userId="c1697c0d-b70b-441e-9fb6-0ac2d7392270" providerId="ADAL" clId="{4B150183-D2E5-4A53-A1BC-1DD3E1B93569}" dt="2026-05-08T13:20:27.985" v="13" actId="20577"/>
          <ac:spMkLst>
            <pc:docMk/>
            <pc:sldMk cId="3287381991" sldId="903"/>
            <ac:spMk id="7" creationId="{4F36E881-CD4C-12D9-EC73-D2CF21B9A6B7}"/>
          </ac:spMkLst>
        </pc:spChg>
      </pc:sldChg>
      <pc:sldChg chg="modSp mod">
        <pc:chgData name="Marika Gustavsson" userId="c1697c0d-b70b-441e-9fb6-0ac2d7392270" providerId="ADAL" clId="{4B150183-D2E5-4A53-A1BC-1DD3E1B93569}" dt="2026-05-11T09:07:58.261" v="117" actId="207"/>
        <pc:sldMkLst>
          <pc:docMk/>
          <pc:sldMk cId="3271374965" sldId="904"/>
        </pc:sldMkLst>
        <pc:spChg chg="mod">
          <ac:chgData name="Marika Gustavsson" userId="c1697c0d-b70b-441e-9fb6-0ac2d7392270" providerId="ADAL" clId="{4B150183-D2E5-4A53-A1BC-1DD3E1B93569}" dt="2026-05-11T09:07:58.261" v="117" actId="207"/>
          <ac:spMkLst>
            <pc:docMk/>
            <pc:sldMk cId="3271374965" sldId="904"/>
            <ac:spMk id="4" creationId="{D82C64B5-6641-6825-D97C-A495B70EC104}"/>
          </ac:spMkLst>
        </pc:spChg>
      </pc:sldChg>
      <pc:sldChg chg="modSp mod">
        <pc:chgData name="Marika Gustavsson" userId="c1697c0d-b70b-441e-9fb6-0ac2d7392270" providerId="ADAL" clId="{4B150183-D2E5-4A53-A1BC-1DD3E1B93569}" dt="2026-05-11T09:11:02.188" v="149" actId="1076"/>
        <pc:sldMkLst>
          <pc:docMk/>
          <pc:sldMk cId="108589889" sldId="905"/>
        </pc:sldMkLst>
        <pc:spChg chg="mod">
          <ac:chgData name="Marika Gustavsson" userId="c1697c0d-b70b-441e-9fb6-0ac2d7392270" providerId="ADAL" clId="{4B150183-D2E5-4A53-A1BC-1DD3E1B93569}" dt="2026-05-11T09:11:02.188" v="149" actId="1076"/>
          <ac:spMkLst>
            <pc:docMk/>
            <pc:sldMk cId="108589889" sldId="905"/>
            <ac:spMk id="5" creationId="{AEED2D2B-278D-6DC1-87E3-15835477F3A1}"/>
          </ac:spMkLst>
        </pc:spChg>
      </pc:sldChg>
      <pc:sldChg chg="modSp mod">
        <pc:chgData name="Marika Gustavsson" userId="c1697c0d-b70b-441e-9fb6-0ac2d7392270" providerId="ADAL" clId="{4B150183-D2E5-4A53-A1BC-1DD3E1B93569}" dt="2026-05-11T09:11:15.975" v="150" actId="207"/>
        <pc:sldMkLst>
          <pc:docMk/>
          <pc:sldMk cId="2943581077" sldId="907"/>
        </pc:sldMkLst>
        <pc:spChg chg="mod">
          <ac:chgData name="Marika Gustavsson" userId="c1697c0d-b70b-441e-9fb6-0ac2d7392270" providerId="ADAL" clId="{4B150183-D2E5-4A53-A1BC-1DD3E1B93569}" dt="2026-05-11T09:11:15.975" v="150" actId="207"/>
          <ac:spMkLst>
            <pc:docMk/>
            <pc:sldMk cId="2943581077" sldId="907"/>
            <ac:spMk id="6" creationId="{590E5BED-7EEB-507C-6755-D3F1A529048E}"/>
          </ac:spMkLst>
        </pc:spChg>
      </pc:sldChg>
    </pc:docChg>
  </pc:docChgLst>
  <pc:docChgLst>
    <pc:chgData name="Tova Westin" userId="4216b76a-d252-43cb-9f67-724337ff7e07" providerId="ADAL" clId="{2BF3F45A-CBAD-4F53-AD63-35D10172DB37}"/>
    <pc:docChg chg="undo custSel addSld delSld modSld">
      <pc:chgData name="Tova Westin" userId="4216b76a-d252-43cb-9f67-724337ff7e07" providerId="ADAL" clId="{2BF3F45A-CBAD-4F53-AD63-35D10172DB37}" dt="2026-05-12T11:50:16.560" v="349" actId="20577"/>
      <pc:docMkLst>
        <pc:docMk/>
      </pc:docMkLst>
      <pc:sldChg chg="modSp mod">
        <pc:chgData name="Tova Westin" userId="4216b76a-d252-43cb-9f67-724337ff7e07" providerId="ADAL" clId="{2BF3F45A-CBAD-4F53-AD63-35D10172DB37}" dt="2026-05-12T08:26:06.578" v="85" actId="1036"/>
        <pc:sldMkLst>
          <pc:docMk/>
          <pc:sldMk cId="589129442" sldId="280"/>
        </pc:sldMkLst>
        <pc:spChg chg="mod">
          <ac:chgData name="Tova Westin" userId="4216b76a-d252-43cb-9f67-724337ff7e07" providerId="ADAL" clId="{2BF3F45A-CBAD-4F53-AD63-35D10172DB37}" dt="2026-05-12T08:26:06.578" v="85" actId="1036"/>
          <ac:spMkLst>
            <pc:docMk/>
            <pc:sldMk cId="589129442" sldId="280"/>
            <ac:spMk id="12" creationId="{46177C00-B3B5-D443-A622-329DF6D12F4E}"/>
          </ac:spMkLst>
        </pc:spChg>
      </pc:sldChg>
      <pc:sldChg chg="modSp mod">
        <pc:chgData name="Tova Westin" userId="4216b76a-d252-43cb-9f67-724337ff7e07" providerId="ADAL" clId="{2BF3F45A-CBAD-4F53-AD63-35D10172DB37}" dt="2026-05-12T08:26:11.237" v="90" actId="1036"/>
        <pc:sldMkLst>
          <pc:docMk/>
          <pc:sldMk cId="292058518" sldId="281"/>
        </pc:sldMkLst>
        <pc:spChg chg="mod">
          <ac:chgData name="Tova Westin" userId="4216b76a-d252-43cb-9f67-724337ff7e07" providerId="ADAL" clId="{2BF3F45A-CBAD-4F53-AD63-35D10172DB37}" dt="2026-05-12T08:26:11.237" v="90" actId="1036"/>
          <ac:spMkLst>
            <pc:docMk/>
            <pc:sldMk cId="292058518" sldId="281"/>
            <ac:spMk id="18" creationId="{A243D993-66FD-5C48-AD4B-07C60D16F90A}"/>
          </ac:spMkLst>
        </pc:spChg>
      </pc:sldChg>
      <pc:sldChg chg="addSp modSp mod">
        <pc:chgData name="Tova Westin" userId="4216b76a-d252-43cb-9f67-724337ff7e07" providerId="ADAL" clId="{2BF3F45A-CBAD-4F53-AD63-35D10172DB37}" dt="2026-05-12T08:26:15.471" v="95" actId="1036"/>
        <pc:sldMkLst>
          <pc:docMk/>
          <pc:sldMk cId="2842748292" sldId="283"/>
        </pc:sldMkLst>
        <pc:spChg chg="add mod">
          <ac:chgData name="Tova Westin" userId="4216b76a-d252-43cb-9f67-724337ff7e07" providerId="ADAL" clId="{2BF3F45A-CBAD-4F53-AD63-35D10172DB37}" dt="2026-05-12T08:26:15.471" v="95" actId="1036"/>
          <ac:spMkLst>
            <pc:docMk/>
            <pc:sldMk cId="2842748292" sldId="283"/>
            <ac:spMk id="2" creationId="{AD9BE893-6DA7-55BA-3BE4-1C7F878436BA}"/>
          </ac:spMkLst>
        </pc:spChg>
        <pc:spChg chg="mod">
          <ac:chgData name="Tova Westin" userId="4216b76a-d252-43cb-9f67-724337ff7e07" providerId="ADAL" clId="{2BF3F45A-CBAD-4F53-AD63-35D10172DB37}" dt="2026-05-12T08:25:21.349" v="51" actId="20577"/>
          <ac:spMkLst>
            <pc:docMk/>
            <pc:sldMk cId="2842748292" sldId="283"/>
            <ac:spMk id="12" creationId="{46177C00-B3B5-D443-A622-329DF6D12F4E}"/>
          </ac:spMkLst>
        </pc:spChg>
      </pc:sldChg>
      <pc:sldChg chg="addSp modSp mod">
        <pc:chgData name="Tova Westin" userId="4216b76a-d252-43cb-9f67-724337ff7e07" providerId="ADAL" clId="{2BF3F45A-CBAD-4F53-AD63-35D10172DB37}" dt="2026-05-12T08:28:24.378" v="169" actId="6549"/>
        <pc:sldMkLst>
          <pc:docMk/>
          <pc:sldMk cId="1905504389" sldId="284"/>
        </pc:sldMkLst>
        <pc:spChg chg="add mod">
          <ac:chgData name="Tova Westin" userId="4216b76a-d252-43cb-9f67-724337ff7e07" providerId="ADAL" clId="{2BF3F45A-CBAD-4F53-AD63-35D10172DB37}" dt="2026-05-12T08:28:24.378" v="169" actId="6549"/>
          <ac:spMkLst>
            <pc:docMk/>
            <pc:sldMk cId="1905504389" sldId="284"/>
            <ac:spMk id="2" creationId="{AE097882-ED7F-6332-CBB9-3D5F52FC7C09}"/>
          </ac:spMkLst>
        </pc:spChg>
      </pc:sldChg>
      <pc:sldChg chg="addSp modSp add mod">
        <pc:chgData name="Tova Westin" userId="4216b76a-d252-43cb-9f67-724337ff7e07" providerId="ADAL" clId="{2BF3F45A-CBAD-4F53-AD63-35D10172DB37}" dt="2026-05-12T08:28:33.672" v="173" actId="20577"/>
        <pc:sldMkLst>
          <pc:docMk/>
          <pc:sldMk cId="2189762929" sldId="285"/>
        </pc:sldMkLst>
        <pc:spChg chg="add mod">
          <ac:chgData name="Tova Westin" userId="4216b76a-d252-43cb-9f67-724337ff7e07" providerId="ADAL" clId="{2BF3F45A-CBAD-4F53-AD63-35D10172DB37}" dt="2026-05-12T08:28:33.672" v="173" actId="20577"/>
          <ac:spMkLst>
            <pc:docMk/>
            <pc:sldMk cId="2189762929" sldId="285"/>
            <ac:spMk id="2" creationId="{4FB1B0A7-19A2-B675-E6FE-1F0ECF434204}"/>
          </ac:spMkLst>
        </pc:spChg>
      </pc:sldChg>
      <pc:sldChg chg="modSp">
        <pc:chgData name="Tova Westin" userId="4216b76a-d252-43cb-9f67-724337ff7e07" providerId="ADAL" clId="{2BF3F45A-CBAD-4F53-AD63-35D10172DB37}" dt="2026-05-12T08:20:14.846" v="4" actId="20577"/>
        <pc:sldMkLst>
          <pc:docMk/>
          <pc:sldMk cId="2936028073" sldId="896"/>
        </pc:sldMkLst>
        <pc:spChg chg="mod">
          <ac:chgData name="Tova Westin" userId="4216b76a-d252-43cb-9f67-724337ff7e07" providerId="ADAL" clId="{2BF3F45A-CBAD-4F53-AD63-35D10172DB37}" dt="2026-05-12T08:20:14.846" v="4" actId="20577"/>
          <ac:spMkLst>
            <pc:docMk/>
            <pc:sldMk cId="2936028073" sldId="896"/>
            <ac:spMk id="13" creationId="{26E3ABBC-5C6B-E605-6B2B-F32139AAD415}"/>
          </ac:spMkLst>
        </pc:spChg>
      </pc:sldChg>
      <pc:sldChg chg="modSp">
        <pc:chgData name="Tova Westin" userId="4216b76a-d252-43cb-9f67-724337ff7e07" providerId="ADAL" clId="{2BF3F45A-CBAD-4F53-AD63-35D10172DB37}" dt="2026-05-12T08:20:47.563" v="7" actId="20577"/>
        <pc:sldMkLst>
          <pc:docMk/>
          <pc:sldMk cId="2596388510" sldId="898"/>
        </pc:sldMkLst>
        <pc:spChg chg="mod">
          <ac:chgData name="Tova Westin" userId="4216b76a-d252-43cb-9f67-724337ff7e07" providerId="ADAL" clId="{2BF3F45A-CBAD-4F53-AD63-35D10172DB37}" dt="2026-05-12T08:20:47.563" v="7" actId="20577"/>
          <ac:spMkLst>
            <pc:docMk/>
            <pc:sldMk cId="2596388510" sldId="898"/>
            <ac:spMk id="5" creationId="{2B9EA3D8-3C4A-6167-7E62-68357C2C97AC}"/>
          </ac:spMkLst>
        </pc:spChg>
      </pc:sldChg>
      <pc:sldChg chg="modSp">
        <pc:chgData name="Tova Westin" userId="4216b76a-d252-43cb-9f67-724337ff7e07" providerId="ADAL" clId="{2BF3F45A-CBAD-4F53-AD63-35D10172DB37}" dt="2026-05-12T08:20:35.264" v="5" actId="6549"/>
        <pc:sldMkLst>
          <pc:docMk/>
          <pc:sldMk cId="3287381991" sldId="903"/>
        </pc:sldMkLst>
        <pc:spChg chg="mod">
          <ac:chgData name="Tova Westin" userId="4216b76a-d252-43cb-9f67-724337ff7e07" providerId="ADAL" clId="{2BF3F45A-CBAD-4F53-AD63-35D10172DB37}" dt="2026-05-12T08:20:35.264" v="5" actId="6549"/>
          <ac:spMkLst>
            <pc:docMk/>
            <pc:sldMk cId="3287381991" sldId="903"/>
            <ac:spMk id="7" creationId="{4F36E881-CD4C-12D9-EC73-D2CF21B9A6B7}"/>
          </ac:spMkLst>
        </pc:spChg>
      </pc:sldChg>
      <pc:sldChg chg="modSp">
        <pc:chgData name="Tova Westin" userId="4216b76a-d252-43cb-9f67-724337ff7e07" providerId="ADAL" clId="{2BF3F45A-CBAD-4F53-AD63-35D10172DB37}" dt="2026-05-12T08:20:07.314" v="2" actId="20577"/>
        <pc:sldMkLst>
          <pc:docMk/>
          <pc:sldMk cId="3271374965" sldId="904"/>
        </pc:sldMkLst>
        <pc:spChg chg="mod">
          <ac:chgData name="Tova Westin" userId="4216b76a-d252-43cb-9f67-724337ff7e07" providerId="ADAL" clId="{2BF3F45A-CBAD-4F53-AD63-35D10172DB37}" dt="2026-05-12T08:20:07.314" v="2" actId="20577"/>
          <ac:spMkLst>
            <pc:docMk/>
            <pc:sldMk cId="3271374965" sldId="904"/>
            <ac:spMk id="7" creationId="{3879A2D4-45E7-D983-AD3B-1F89D013DB0E}"/>
          </ac:spMkLst>
        </pc:spChg>
      </pc:sldChg>
      <pc:sldChg chg="modSp">
        <pc:chgData name="Tova Westin" userId="4216b76a-d252-43cb-9f67-724337ff7e07" providerId="ADAL" clId="{2BF3F45A-CBAD-4F53-AD63-35D10172DB37}" dt="2026-05-12T08:21:00.980" v="10" actId="20577"/>
        <pc:sldMkLst>
          <pc:docMk/>
          <pc:sldMk cId="108589889" sldId="905"/>
        </pc:sldMkLst>
        <pc:spChg chg="mod">
          <ac:chgData name="Tova Westin" userId="4216b76a-d252-43cb-9f67-724337ff7e07" providerId="ADAL" clId="{2BF3F45A-CBAD-4F53-AD63-35D10172DB37}" dt="2026-05-12T08:21:00.980" v="10" actId="20577"/>
          <ac:spMkLst>
            <pc:docMk/>
            <pc:sldMk cId="108589889" sldId="905"/>
            <ac:spMk id="5" creationId="{AEED2D2B-278D-6DC1-87E3-15835477F3A1}"/>
          </ac:spMkLst>
        </pc:spChg>
      </pc:sldChg>
      <pc:sldChg chg="addSp modSp mod">
        <pc:chgData name="Tova Westin" userId="4216b76a-d252-43cb-9f67-724337ff7e07" providerId="ADAL" clId="{2BF3F45A-CBAD-4F53-AD63-35D10172DB37}" dt="2026-05-12T11:45:43.066" v="174" actId="22"/>
        <pc:sldMkLst>
          <pc:docMk/>
          <pc:sldMk cId="2943581077" sldId="907"/>
        </pc:sldMkLst>
        <pc:spChg chg="mod">
          <ac:chgData name="Tova Westin" userId="4216b76a-d252-43cb-9f67-724337ff7e07" providerId="ADAL" clId="{2BF3F45A-CBAD-4F53-AD63-35D10172DB37}" dt="2026-05-12T08:21:13.113" v="12" actId="20577"/>
          <ac:spMkLst>
            <pc:docMk/>
            <pc:sldMk cId="2943581077" sldId="907"/>
            <ac:spMk id="5" creationId="{B26CD724-0E0B-E987-6354-5480441ED9AF}"/>
          </ac:spMkLst>
        </pc:spChg>
        <pc:picChg chg="add">
          <ac:chgData name="Tova Westin" userId="4216b76a-d252-43cb-9f67-724337ff7e07" providerId="ADAL" clId="{2BF3F45A-CBAD-4F53-AD63-35D10172DB37}" dt="2026-05-12T11:45:43.066" v="174" actId="22"/>
          <ac:picMkLst>
            <pc:docMk/>
            <pc:sldMk cId="2943581077" sldId="907"/>
            <ac:picMk id="7" creationId="{33121516-4364-5DCA-CD6D-6B1487CB1FC7}"/>
          </ac:picMkLst>
        </pc:picChg>
      </pc:sldChg>
      <pc:sldChg chg="del">
        <pc:chgData name="Tova Westin" userId="4216b76a-d252-43cb-9f67-724337ff7e07" providerId="ADAL" clId="{2BF3F45A-CBAD-4F53-AD63-35D10172DB37}" dt="2026-05-12T11:45:51.875" v="176" actId="47"/>
        <pc:sldMkLst>
          <pc:docMk/>
          <pc:sldMk cId="1246800536" sldId="908"/>
        </pc:sldMkLst>
      </pc:sldChg>
      <pc:sldChg chg="addSp delSp modSp add mod">
        <pc:chgData name="Tova Westin" userId="4216b76a-d252-43cb-9f67-724337ff7e07" providerId="ADAL" clId="{2BF3F45A-CBAD-4F53-AD63-35D10172DB37}" dt="2026-05-12T11:50:16.560" v="349" actId="20577"/>
        <pc:sldMkLst>
          <pc:docMk/>
          <pc:sldMk cId="955940677" sldId="909"/>
        </pc:sldMkLst>
        <pc:spChg chg="mod ord">
          <ac:chgData name="Tova Westin" userId="4216b76a-d252-43cb-9f67-724337ff7e07" providerId="ADAL" clId="{2BF3F45A-CBAD-4F53-AD63-35D10172DB37}" dt="2026-05-12T11:48:28.178" v="301" actId="14100"/>
          <ac:spMkLst>
            <pc:docMk/>
            <pc:sldMk cId="955940677" sldId="909"/>
            <ac:spMk id="4" creationId="{CBE0F965-A9A7-0CD1-6B02-F5203643DDB4}"/>
          </ac:spMkLst>
        </pc:spChg>
        <pc:spChg chg="mod ord">
          <ac:chgData name="Tova Westin" userId="4216b76a-d252-43cb-9f67-724337ff7e07" providerId="ADAL" clId="{2BF3F45A-CBAD-4F53-AD63-35D10172DB37}" dt="2026-05-12T11:50:16.560" v="349" actId="20577"/>
          <ac:spMkLst>
            <pc:docMk/>
            <pc:sldMk cId="955940677" sldId="909"/>
            <ac:spMk id="5" creationId="{FB171FA1-57C8-37CA-D3DD-1526A58B2F76}"/>
          </ac:spMkLst>
        </pc:spChg>
        <pc:spChg chg="del">
          <ac:chgData name="Tova Westin" userId="4216b76a-d252-43cb-9f67-724337ff7e07" providerId="ADAL" clId="{2BF3F45A-CBAD-4F53-AD63-35D10172DB37}" dt="2026-05-12T11:47:46.031" v="193" actId="478"/>
          <ac:spMkLst>
            <pc:docMk/>
            <pc:sldMk cId="955940677" sldId="909"/>
            <ac:spMk id="6" creationId="{759652DD-6D03-0AD9-EE7E-F9FD9151FB79}"/>
          </ac:spMkLst>
        </pc:spChg>
        <pc:picChg chg="del">
          <ac:chgData name="Tova Westin" userId="4216b76a-d252-43cb-9f67-724337ff7e07" providerId="ADAL" clId="{2BF3F45A-CBAD-4F53-AD63-35D10172DB37}" dt="2026-05-12T11:46:16.704" v="179" actId="478"/>
          <ac:picMkLst>
            <pc:docMk/>
            <pc:sldMk cId="955940677" sldId="909"/>
            <ac:picMk id="3" creationId="{8D1A635E-5D09-E777-1716-83B901B5174E}"/>
          </ac:picMkLst>
        </pc:picChg>
        <pc:picChg chg="del mod">
          <ac:chgData name="Tova Westin" userId="4216b76a-d252-43cb-9f67-724337ff7e07" providerId="ADAL" clId="{2BF3F45A-CBAD-4F53-AD63-35D10172DB37}" dt="2026-05-12T11:46:15.439" v="178" actId="478"/>
          <ac:picMkLst>
            <pc:docMk/>
            <pc:sldMk cId="955940677" sldId="909"/>
            <ac:picMk id="7" creationId="{76B8AAC6-8F29-1D75-1667-14E7FD1EC56F}"/>
          </ac:picMkLst>
        </pc:picChg>
        <pc:picChg chg="add del mod">
          <ac:chgData name="Tova Westin" userId="4216b76a-d252-43cb-9f67-724337ff7e07" providerId="ADAL" clId="{2BF3F45A-CBAD-4F53-AD63-35D10172DB37}" dt="2026-05-12T11:46:49.942" v="183" actId="478"/>
          <ac:picMkLst>
            <pc:docMk/>
            <pc:sldMk cId="955940677" sldId="909"/>
            <ac:picMk id="8" creationId="{D42F371F-BF45-3761-5BEB-C80E9C7107C2}"/>
          </ac:picMkLst>
        </pc:picChg>
        <pc:picChg chg="add mod ord">
          <ac:chgData name="Tova Westin" userId="4216b76a-d252-43cb-9f67-724337ff7e07" providerId="ADAL" clId="{2BF3F45A-CBAD-4F53-AD63-35D10172DB37}" dt="2026-05-12T11:47:43.146" v="192" actId="167"/>
          <ac:picMkLst>
            <pc:docMk/>
            <pc:sldMk cId="955940677" sldId="909"/>
            <ac:picMk id="10" creationId="{8A73D4BE-98E4-1A20-85C2-C62327996F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E907A-3A25-4CE8-8900-674249236767}" type="datetimeFigureOut">
              <a:rPr lang="sv-SE" smtClean="0"/>
              <a:t>2026-05-12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ED4E4-6FE5-4780-8675-B292F1265411}" type="slidenum">
              <a:rPr lang="sv-SE" smtClean="0"/>
              <a:t>‹#›</a:t>
            </a:fld>
            <a:endParaRPr lang="sv-SE"/>
          </a:p>
        </p:txBody>
      </p:sp>
    </p:spTree>
    <p:extLst>
      <p:ext uri="{BB962C8B-B14F-4D97-AF65-F5344CB8AC3E}">
        <p14:creationId xmlns:p14="http://schemas.microsoft.com/office/powerpoint/2010/main" val="237892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FED4E4-6FE5-4780-8675-B292F1265411}" type="slidenum">
              <a:rPr lang="sv-SE" smtClean="0"/>
              <a:t>1</a:t>
            </a:fld>
            <a:endParaRPr lang="sv-SE"/>
          </a:p>
        </p:txBody>
      </p:sp>
    </p:spTree>
    <p:extLst>
      <p:ext uri="{BB962C8B-B14F-4D97-AF65-F5344CB8AC3E}">
        <p14:creationId xmlns:p14="http://schemas.microsoft.com/office/powerpoint/2010/main" val="44258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Anmälan via telefon…..</a:t>
            </a:r>
          </a:p>
        </p:txBody>
      </p:sp>
      <p:sp>
        <p:nvSpPr>
          <p:cNvPr id="4" name="Platshållare för bildnummer 3"/>
          <p:cNvSpPr>
            <a:spLocks noGrp="1"/>
          </p:cNvSpPr>
          <p:nvPr>
            <p:ph type="sldNum" sz="quarter" idx="5"/>
          </p:nvPr>
        </p:nvSpPr>
        <p:spPr/>
        <p:txBody>
          <a:bodyPr/>
          <a:lstStyle/>
          <a:p>
            <a:fld id="{94FED4E4-6FE5-4780-8675-B292F1265411}" type="slidenum">
              <a:rPr lang="sv-SE" smtClean="0"/>
              <a:t>9</a:t>
            </a:fld>
            <a:endParaRPr lang="sv-SE"/>
          </a:p>
        </p:txBody>
      </p:sp>
    </p:spTree>
    <p:extLst>
      <p:ext uri="{BB962C8B-B14F-4D97-AF65-F5344CB8AC3E}">
        <p14:creationId xmlns:p14="http://schemas.microsoft.com/office/powerpoint/2010/main" val="239677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49C060-9EF9-14B0-6980-9ADEF53EFD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11EB478-E13A-3C94-AF4B-1A0720189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22D9947-4513-2101-6CF9-727A9A518F93}"/>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88AB27EB-3183-20BC-1177-90BE4D9675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A33149-411A-E145-CFDD-D2DC099E02AD}"/>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19926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A95138-9F3C-8664-57B9-3B3ADD7EE27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63BF80-0EE8-808B-1DCF-D783B772305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89C9493-5F40-7C09-3FDA-3E9083BC22DB}"/>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912A465F-ACCD-4C9F-97D4-5C7AFC82B2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A2E6AF-0D79-51AC-5200-4EC21C87C33C}"/>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21897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6FCFB54-25AA-3953-F162-4036847B7ED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F8264D-42F0-B733-5E7B-DBF3F4231C0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996609-12EC-078C-9C08-B20558735D78}"/>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B9FBB9F3-13D1-AFE2-70F2-7BD62110F5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732C50-6BE7-5DA4-2803-9CF5D23748ED}"/>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372496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34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DB7AB5-3824-544F-CFA7-78789A040C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C97549-CCB7-E369-16F4-16937F3ABF4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C0407A0-36AE-75EA-8F46-422952653E32}"/>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567FB7E6-B800-3841-4F5F-DF0710E072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1A2D75-4ABC-5DD7-E179-6A0A052029BB}"/>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54484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E10C3-362B-745F-2B07-1946CA09EBA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9AA2496-E29D-4F16-53F1-86CDE66108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D7B1F1F-DEE1-E443-D96F-95D4BE1ABDB2}"/>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4317C67B-645E-D3EF-0D93-725E6E1E33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C9D892-2B2D-8205-085C-A4638FC4EDC6}"/>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413804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5F43D-8C05-565C-44E1-8BE4CAF0813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CE54DA-C07E-CB71-6BFF-00DA460B646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ADBDA03-5563-E07D-D147-839E5BF3389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EC4431E-A843-907B-E4C4-EC83DE9634D9}"/>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6" name="Platshållare för sidfot 5">
            <a:extLst>
              <a:ext uri="{FF2B5EF4-FFF2-40B4-BE49-F238E27FC236}">
                <a16:creationId xmlns:a16="http://schemas.microsoft.com/office/drawing/2014/main" id="{6774912D-8796-B166-8EA9-87461D62FB2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17A49C-B69D-AB32-D402-7DB39542EF5E}"/>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24104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8B378-9CBC-1BED-2324-E8A5DAFCECF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9B8921-5462-AEA6-B2A0-E145FCA46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650719-B78C-93D4-BFAE-A8CA4C8F4BB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5D4A506-F62D-CB98-DD60-B94BF3A62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D004D02-2EB5-03C3-9CEC-9BF675E7FF0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39D5773-79FF-042C-F221-5F7ECB9034FA}"/>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8" name="Platshållare för sidfot 7">
            <a:extLst>
              <a:ext uri="{FF2B5EF4-FFF2-40B4-BE49-F238E27FC236}">
                <a16:creationId xmlns:a16="http://schemas.microsoft.com/office/drawing/2014/main" id="{2A1E111C-8A0C-CA71-3788-FCB5652F638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F120C3F-4B88-8A5E-F247-E96F5C476A38}"/>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4294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09F9F-001B-43ED-6785-C0B797CC2EC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9EDB834-D6E6-FEC8-7688-42AAA2F87425}"/>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4" name="Platshållare för sidfot 3">
            <a:extLst>
              <a:ext uri="{FF2B5EF4-FFF2-40B4-BE49-F238E27FC236}">
                <a16:creationId xmlns:a16="http://schemas.microsoft.com/office/drawing/2014/main" id="{E746AF58-3CAF-634D-7894-12889CAA41A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5C13DB9-49BD-3CDA-E1B5-2E886570EE6B}"/>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351939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7A2F29D-C972-C565-BABF-551F9F41CDFE}"/>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3" name="Platshållare för sidfot 2">
            <a:extLst>
              <a:ext uri="{FF2B5EF4-FFF2-40B4-BE49-F238E27FC236}">
                <a16:creationId xmlns:a16="http://schemas.microsoft.com/office/drawing/2014/main" id="{81BB6C6F-9D5B-3E14-A012-BAA37720C79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DB2AECC-A8EB-5FCE-F445-9390B362377B}"/>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370138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3BEFB-023F-FC40-2871-F4C76404AC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1ECFBB3-EE7E-FBA0-BC46-9A5CD067F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9FB576E-2B77-8601-5057-007ED199B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8790050-6C05-8289-3FF6-895DE6A8607D}"/>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6" name="Platshållare för sidfot 5">
            <a:extLst>
              <a:ext uri="{FF2B5EF4-FFF2-40B4-BE49-F238E27FC236}">
                <a16:creationId xmlns:a16="http://schemas.microsoft.com/office/drawing/2014/main" id="{4668AC2B-38EC-E464-0353-73FF0C6953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27E24F6-BEB4-A611-9961-69F4F92FFE34}"/>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299574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1D141F-1644-2D2A-A0A0-9BCBCC7229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E35654E-358A-66C5-D3B0-C96BF8121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0381B69-6D5A-C498-23D0-C704F24F8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DB7DBD1-4391-8BFB-5EDF-60C6B4430417}"/>
              </a:ext>
            </a:extLst>
          </p:cNvPr>
          <p:cNvSpPr>
            <a:spLocks noGrp="1"/>
          </p:cNvSpPr>
          <p:nvPr>
            <p:ph type="dt" sz="half" idx="10"/>
          </p:nvPr>
        </p:nvSpPr>
        <p:spPr/>
        <p:txBody>
          <a:bodyPr/>
          <a:lstStyle/>
          <a:p>
            <a:fld id="{4763DF5A-CB9A-41E4-83F4-EF5A2482E92D}" type="datetimeFigureOut">
              <a:rPr lang="sv-SE" smtClean="0"/>
              <a:t>2026-05-12</a:t>
            </a:fld>
            <a:endParaRPr lang="sv-SE"/>
          </a:p>
        </p:txBody>
      </p:sp>
      <p:sp>
        <p:nvSpPr>
          <p:cNvPr id="6" name="Platshållare för sidfot 5">
            <a:extLst>
              <a:ext uri="{FF2B5EF4-FFF2-40B4-BE49-F238E27FC236}">
                <a16:creationId xmlns:a16="http://schemas.microsoft.com/office/drawing/2014/main" id="{679179EF-CB9E-00C7-489B-BD94EDBB78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F704598-2D7D-C64A-8A78-BD9C7370BBF3}"/>
              </a:ext>
            </a:extLst>
          </p:cNvPr>
          <p:cNvSpPr>
            <a:spLocks noGrp="1"/>
          </p:cNvSpPr>
          <p:nvPr>
            <p:ph type="sldNum" sz="quarter" idx="12"/>
          </p:nvPr>
        </p:nvSpPr>
        <p:spPr/>
        <p:txBody>
          <a:bodyPr/>
          <a:lstStyle/>
          <a:p>
            <a:fld id="{8EEF9E25-2FD4-4B67-9CE0-4CEFAE65A922}" type="slidenum">
              <a:rPr lang="sv-SE" smtClean="0"/>
              <a:t>‹#›</a:t>
            </a:fld>
            <a:endParaRPr lang="sv-SE"/>
          </a:p>
        </p:txBody>
      </p:sp>
    </p:spTree>
    <p:extLst>
      <p:ext uri="{BB962C8B-B14F-4D97-AF65-F5344CB8AC3E}">
        <p14:creationId xmlns:p14="http://schemas.microsoft.com/office/powerpoint/2010/main" val="1252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BA59B8F-A351-4934-E8B2-F5F8C30DC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A3A0B2-389B-6892-748D-54EA1D0BC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4C665B0-541F-5D79-0675-F8C5FC1B1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63DF5A-CB9A-41E4-83F4-EF5A2482E92D}" type="datetimeFigureOut">
              <a:rPr lang="sv-SE" smtClean="0"/>
              <a:t>2026-05-12</a:t>
            </a:fld>
            <a:endParaRPr lang="sv-SE"/>
          </a:p>
        </p:txBody>
      </p:sp>
      <p:sp>
        <p:nvSpPr>
          <p:cNvPr id="5" name="Platshållare för sidfot 4">
            <a:extLst>
              <a:ext uri="{FF2B5EF4-FFF2-40B4-BE49-F238E27FC236}">
                <a16:creationId xmlns:a16="http://schemas.microsoft.com/office/drawing/2014/main" id="{45F18A85-F960-F51C-9E01-79BAFB22E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5B0EBAB-0217-BA34-ABE7-A2EA3B268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F9E25-2FD4-4B67-9CE0-4CEFAE65A922}" type="slidenum">
              <a:rPr lang="sv-SE" smtClean="0"/>
              <a:t>‹#›</a:t>
            </a:fld>
            <a:endParaRPr lang="sv-SE"/>
          </a:p>
        </p:txBody>
      </p:sp>
    </p:spTree>
    <p:extLst>
      <p:ext uri="{BB962C8B-B14F-4D97-AF65-F5344CB8AC3E}">
        <p14:creationId xmlns:p14="http://schemas.microsoft.com/office/powerpoint/2010/main" val="289959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emf"/><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2C69148-058C-C93D-5A99-36E775BC9F32}"/>
              </a:ext>
            </a:extLst>
          </p:cNvPr>
          <p:cNvPicPr>
            <a:picLocks noChangeAspect="1"/>
          </p:cNvPicPr>
          <p:nvPr/>
        </p:nvPicPr>
        <p:blipFill>
          <a:blip r:embed="rId3"/>
          <a:stretch>
            <a:fillRect/>
          </a:stretch>
        </p:blipFill>
        <p:spPr>
          <a:xfrm>
            <a:off x="6790" y="0"/>
            <a:ext cx="12178419"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ktangel 11">
            <a:extLst>
              <a:ext uri="{FF2B5EF4-FFF2-40B4-BE49-F238E27FC236}">
                <a16:creationId xmlns:a16="http://schemas.microsoft.com/office/drawing/2014/main" id="{DF23EC7D-2983-5F06-CB2B-4E9F726D95E8}"/>
              </a:ext>
            </a:extLst>
          </p:cNvPr>
          <p:cNvSpPr/>
          <p:nvPr/>
        </p:nvSpPr>
        <p:spPr>
          <a:xfrm>
            <a:off x="3098075" y="4380284"/>
            <a:ext cx="8936953" cy="1331802"/>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13" name="textruta 12">
            <a:extLst>
              <a:ext uri="{FF2B5EF4-FFF2-40B4-BE49-F238E27FC236}">
                <a16:creationId xmlns:a16="http://schemas.microsoft.com/office/drawing/2014/main" id="{26E3ABBC-5C6B-E605-6B2B-F32139AAD415}"/>
              </a:ext>
            </a:extLst>
          </p:cNvPr>
          <p:cNvSpPr txBox="1"/>
          <p:nvPr/>
        </p:nvSpPr>
        <p:spPr>
          <a:xfrm>
            <a:off x="3424345" y="4642264"/>
            <a:ext cx="8983227" cy="954107"/>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Inloggning via personnummer, bank-ID eller med engångskod till din E-postadress</a:t>
            </a:r>
          </a:p>
        </p:txBody>
      </p:sp>
    </p:spTree>
    <p:extLst>
      <p:ext uri="{BB962C8B-B14F-4D97-AF65-F5344CB8AC3E}">
        <p14:creationId xmlns:p14="http://schemas.microsoft.com/office/powerpoint/2010/main" val="29360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derrubrik 2">
            <a:extLst>
              <a:ext uri="{FF2B5EF4-FFF2-40B4-BE49-F238E27FC236}">
                <a16:creationId xmlns:a16="http://schemas.microsoft.com/office/drawing/2014/main" id="{3FC0528B-7545-A847-B76A-9639F69BBCC4}"/>
              </a:ext>
            </a:extLst>
          </p:cNvPr>
          <p:cNvSpPr txBox="1">
            <a:spLocks/>
          </p:cNvSpPr>
          <p:nvPr/>
        </p:nvSpPr>
        <p:spPr>
          <a:xfrm>
            <a:off x="767554" y="1629268"/>
            <a:ext cx="10549734" cy="406796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737479"/>
                </a:solidFill>
                <a:latin typeface="Averta Light" pitchFamily="2" charset="-128"/>
                <a:ea typeface="Averta Light" pitchFamily="2" charset="-128"/>
              </a:rPr>
              <a:t>Ett enda samtal för att anmäla sjukfrånvaro eller -närvaro – resten sköter sig själv. Det är själva kärnan i ATLAS. Oavsett tid på dygnet eller veckodag så är det bara ett samtal som krävs och så uppdateras alla system och listor. Och givetvis kan du, om du tycker det är smidigare, även anmäla via en enkel webblösning på Min arbetsmiljö.</a:t>
            </a:r>
          </a:p>
        </p:txBody>
      </p:sp>
      <p:pic>
        <p:nvPicPr>
          <p:cNvPr id="11" name="Bildobjekt 10">
            <a:extLst>
              <a:ext uri="{FF2B5EF4-FFF2-40B4-BE49-F238E27FC236}">
                <a16:creationId xmlns:a16="http://schemas.microsoft.com/office/drawing/2014/main" id="{6CB87EE2-FA76-2048-AD47-2B4F7F8A756A}"/>
              </a:ext>
            </a:extLst>
          </p:cNvPr>
          <p:cNvPicPr>
            <a:picLocks noChangeAspect="1"/>
          </p:cNvPicPr>
          <p:nvPr/>
        </p:nvPicPr>
        <p:blipFill>
          <a:blip r:embed="rId2"/>
          <a:stretch>
            <a:fillRect/>
          </a:stretch>
        </p:blipFill>
        <p:spPr>
          <a:xfrm>
            <a:off x="877888" y="863716"/>
            <a:ext cx="992187" cy="298852"/>
          </a:xfrm>
          <a:prstGeom prst="rect">
            <a:avLst/>
          </a:prstGeom>
        </p:spPr>
      </p:pic>
      <p:sp>
        <p:nvSpPr>
          <p:cNvPr id="12" name="Rubrik 1">
            <a:extLst>
              <a:ext uri="{FF2B5EF4-FFF2-40B4-BE49-F238E27FC236}">
                <a16:creationId xmlns:a16="http://schemas.microsoft.com/office/drawing/2014/main" id="{46177C00-B3B5-D443-A622-329DF6D12F4E}"/>
              </a:ext>
            </a:extLst>
          </p:cNvPr>
          <p:cNvSpPr txBox="1">
            <a:spLocks/>
          </p:cNvSpPr>
          <p:nvPr/>
        </p:nvSpPr>
        <p:spPr>
          <a:xfrm>
            <a:off x="767553" y="1301433"/>
            <a:ext cx="10549735" cy="49934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Nyttan och effekten</a:t>
            </a:r>
          </a:p>
        </p:txBody>
      </p:sp>
    </p:spTree>
    <p:extLst>
      <p:ext uri="{BB962C8B-B14F-4D97-AF65-F5344CB8AC3E}">
        <p14:creationId xmlns:p14="http://schemas.microsoft.com/office/powerpoint/2010/main" val="58912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3514E92C-A893-2F4C-9D58-BF5F6132BE03}"/>
              </a:ext>
            </a:extLst>
          </p:cNvPr>
          <p:cNvSpPr txBox="1">
            <a:spLocks/>
          </p:cNvSpPr>
          <p:nvPr/>
        </p:nvSpPr>
        <p:spPr>
          <a:xfrm>
            <a:off x="2946277" y="3859748"/>
            <a:ext cx="1816221" cy="13539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409950" algn="l"/>
              </a:tabLst>
            </a:pPr>
            <a:r>
              <a:rPr lang="sv-SE" sz="1600" b="1" dirty="0">
                <a:solidFill>
                  <a:srgbClr val="384146"/>
                </a:solidFill>
                <a:latin typeface="Averta" pitchFamily="2" charset="-128"/>
                <a:ea typeface="Averta" pitchFamily="2" charset="-128"/>
              </a:rPr>
              <a:t>Informationen kommer till dig</a:t>
            </a:r>
          </a:p>
        </p:txBody>
      </p:sp>
      <p:sp>
        <p:nvSpPr>
          <p:cNvPr id="26" name="Rubrik 1">
            <a:extLst>
              <a:ext uri="{FF2B5EF4-FFF2-40B4-BE49-F238E27FC236}">
                <a16:creationId xmlns:a16="http://schemas.microsoft.com/office/drawing/2014/main" id="{5AEBFAFC-395C-A846-B694-E403037B9353}"/>
              </a:ext>
            </a:extLst>
          </p:cNvPr>
          <p:cNvSpPr txBox="1">
            <a:spLocks/>
          </p:cNvSpPr>
          <p:nvPr/>
        </p:nvSpPr>
        <p:spPr>
          <a:xfrm>
            <a:off x="7412289" y="3859748"/>
            <a:ext cx="1816221" cy="13539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409950" algn="l"/>
              </a:tabLst>
            </a:pPr>
            <a:r>
              <a:rPr lang="sv-SE" sz="1600" b="1" dirty="0">
                <a:solidFill>
                  <a:srgbClr val="384146"/>
                </a:solidFill>
                <a:latin typeface="Averta" pitchFamily="2" charset="-128"/>
                <a:ea typeface="Averta" pitchFamily="2" charset="-128"/>
              </a:rPr>
              <a:t>Jobba vidare enkelt om det behövs</a:t>
            </a:r>
          </a:p>
        </p:txBody>
      </p:sp>
      <p:sp>
        <p:nvSpPr>
          <p:cNvPr id="27" name="Rubrik 1">
            <a:extLst>
              <a:ext uri="{FF2B5EF4-FFF2-40B4-BE49-F238E27FC236}">
                <a16:creationId xmlns:a16="http://schemas.microsoft.com/office/drawing/2014/main" id="{B498B0C7-D124-7041-BEC0-ECDC2149F643}"/>
              </a:ext>
            </a:extLst>
          </p:cNvPr>
          <p:cNvSpPr txBox="1">
            <a:spLocks/>
          </p:cNvSpPr>
          <p:nvPr/>
        </p:nvSpPr>
        <p:spPr>
          <a:xfrm>
            <a:off x="5187888" y="3863113"/>
            <a:ext cx="1816221" cy="13539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409950" algn="l"/>
              </a:tabLst>
            </a:pPr>
            <a:r>
              <a:rPr lang="sv-SE" sz="1600" b="1" dirty="0">
                <a:solidFill>
                  <a:srgbClr val="384146"/>
                </a:solidFill>
                <a:latin typeface="Averta" pitchFamily="2" charset="-128"/>
                <a:ea typeface="Averta" pitchFamily="2" charset="-128"/>
              </a:rPr>
              <a:t>Öppet dygnet runt veckans alla dagar</a:t>
            </a:r>
          </a:p>
        </p:txBody>
      </p:sp>
      <p:pic>
        <p:nvPicPr>
          <p:cNvPr id="17" name="Bildobjekt 16">
            <a:extLst>
              <a:ext uri="{FF2B5EF4-FFF2-40B4-BE49-F238E27FC236}">
                <a16:creationId xmlns:a16="http://schemas.microsoft.com/office/drawing/2014/main" id="{5F8E872F-4DF1-9C4C-B1B7-1E7954DBC615}"/>
              </a:ext>
            </a:extLst>
          </p:cNvPr>
          <p:cNvPicPr>
            <a:picLocks noChangeAspect="1"/>
          </p:cNvPicPr>
          <p:nvPr/>
        </p:nvPicPr>
        <p:blipFill>
          <a:blip r:embed="rId2"/>
          <a:stretch>
            <a:fillRect/>
          </a:stretch>
        </p:blipFill>
        <p:spPr>
          <a:xfrm>
            <a:off x="877888" y="863716"/>
            <a:ext cx="992187" cy="298852"/>
          </a:xfrm>
          <a:prstGeom prst="rect">
            <a:avLst/>
          </a:prstGeom>
        </p:spPr>
      </p:pic>
      <p:sp>
        <p:nvSpPr>
          <p:cNvPr id="18" name="Rubrik 1">
            <a:extLst>
              <a:ext uri="{FF2B5EF4-FFF2-40B4-BE49-F238E27FC236}">
                <a16:creationId xmlns:a16="http://schemas.microsoft.com/office/drawing/2014/main" id="{A243D993-66FD-5C48-AD4B-07C60D16F90A}"/>
              </a:ext>
            </a:extLst>
          </p:cNvPr>
          <p:cNvSpPr txBox="1">
            <a:spLocks/>
          </p:cNvSpPr>
          <p:nvPr/>
        </p:nvSpPr>
        <p:spPr>
          <a:xfrm>
            <a:off x="767553" y="1301433"/>
            <a:ext cx="10549735" cy="49934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Vad gör Atlas unikt?</a:t>
            </a:r>
          </a:p>
        </p:txBody>
      </p:sp>
      <p:pic>
        <p:nvPicPr>
          <p:cNvPr id="7" name="Bild 6">
            <a:extLst>
              <a:ext uri="{FF2B5EF4-FFF2-40B4-BE49-F238E27FC236}">
                <a16:creationId xmlns:a16="http://schemas.microsoft.com/office/drawing/2014/main" id="{AAED9F43-D6A1-0342-8923-1F2AFF79C4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73576" y="2861802"/>
            <a:ext cx="850009" cy="850009"/>
          </a:xfrm>
          <a:prstGeom prst="rect">
            <a:avLst/>
          </a:prstGeom>
        </p:spPr>
      </p:pic>
      <p:pic>
        <p:nvPicPr>
          <p:cNvPr id="12" name="Bild 11">
            <a:extLst>
              <a:ext uri="{FF2B5EF4-FFF2-40B4-BE49-F238E27FC236}">
                <a16:creationId xmlns:a16="http://schemas.microsoft.com/office/drawing/2014/main" id="{6110E9EA-20D7-854B-BFFB-C0096ED4BB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895394" y="2861802"/>
            <a:ext cx="850009" cy="850009"/>
          </a:xfrm>
          <a:prstGeom prst="rect">
            <a:avLst/>
          </a:prstGeom>
        </p:spPr>
      </p:pic>
      <p:pic>
        <p:nvPicPr>
          <p:cNvPr id="15" name="Bild 14">
            <a:extLst>
              <a:ext uri="{FF2B5EF4-FFF2-40B4-BE49-F238E27FC236}">
                <a16:creationId xmlns:a16="http://schemas.microsoft.com/office/drawing/2014/main" id="{3E03C427-888F-5042-86AE-C8ADE30DD5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424294" y="2861802"/>
            <a:ext cx="850009" cy="850009"/>
          </a:xfrm>
          <a:prstGeom prst="rect">
            <a:avLst/>
          </a:prstGeom>
        </p:spPr>
      </p:pic>
    </p:spTree>
    <p:extLst>
      <p:ext uri="{BB962C8B-B14F-4D97-AF65-F5344CB8AC3E}">
        <p14:creationId xmlns:p14="http://schemas.microsoft.com/office/powerpoint/2010/main" val="29205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CB87EE2-FA76-2048-AD47-2B4F7F8A756A}"/>
              </a:ext>
            </a:extLst>
          </p:cNvPr>
          <p:cNvPicPr>
            <a:picLocks noChangeAspect="1"/>
          </p:cNvPicPr>
          <p:nvPr/>
        </p:nvPicPr>
        <p:blipFill>
          <a:blip r:embed="rId2"/>
          <a:stretch>
            <a:fillRect/>
          </a:stretch>
        </p:blipFill>
        <p:spPr>
          <a:xfrm>
            <a:off x="877888" y="863716"/>
            <a:ext cx="992187" cy="298852"/>
          </a:xfrm>
          <a:prstGeom prst="rect">
            <a:avLst/>
          </a:prstGeom>
        </p:spPr>
      </p:pic>
      <p:sp>
        <p:nvSpPr>
          <p:cNvPr id="12" name="Rubrik 1">
            <a:extLst>
              <a:ext uri="{FF2B5EF4-FFF2-40B4-BE49-F238E27FC236}">
                <a16:creationId xmlns:a16="http://schemas.microsoft.com/office/drawing/2014/main" id="{46177C00-B3B5-D443-A622-329DF6D12F4E}"/>
              </a:ext>
            </a:extLst>
          </p:cNvPr>
          <p:cNvSpPr txBox="1">
            <a:spLocks/>
          </p:cNvSpPr>
          <p:nvPr/>
        </p:nvSpPr>
        <p:spPr>
          <a:xfrm>
            <a:off x="877888" y="1953374"/>
            <a:ext cx="9617418" cy="34513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spc="-150" dirty="0">
                <a:solidFill>
                  <a:srgbClr val="384146"/>
                </a:solidFill>
                <a:latin typeface="Averta Extrabold" pitchFamily="2" charset="-128"/>
                <a:ea typeface="Averta Light"/>
              </a:rPr>
              <a:t>Atlas telefonnummer samt webanmälan-länk används både för närvaro- och frånvaroanmälan, Atlas känner av din nuvarande status. </a:t>
            </a:r>
          </a:p>
          <a:p>
            <a:endParaRPr lang="sv-SE" sz="2800" spc="-150" dirty="0">
              <a:solidFill>
                <a:srgbClr val="384146"/>
              </a:solidFill>
              <a:latin typeface="Averta Extrabold" pitchFamily="2" charset="-128"/>
              <a:ea typeface="Averta Light"/>
            </a:endParaRPr>
          </a:p>
          <a:p>
            <a:r>
              <a:rPr lang="sv-SE" sz="2800" spc="-150" dirty="0">
                <a:solidFill>
                  <a:srgbClr val="384146"/>
                </a:solidFill>
                <a:latin typeface="Averta Extrabold" pitchFamily="2" charset="-128"/>
                <a:ea typeface="Averta Light"/>
              </a:rPr>
              <a:t>Det är samma förfarande via webb och telefon, några ingående fält kan skilja sig. </a:t>
            </a:r>
          </a:p>
          <a:p>
            <a:endParaRPr lang="sv-SE" sz="2800" spc="-150" dirty="0">
              <a:solidFill>
                <a:srgbClr val="384146"/>
              </a:solidFill>
              <a:latin typeface="Averta Extrabold" pitchFamily="2" charset="-128"/>
              <a:ea typeface="Averta Light"/>
            </a:endParaRPr>
          </a:p>
          <a:p>
            <a:r>
              <a:rPr lang="sv-SE" sz="2800" spc="-150" dirty="0">
                <a:solidFill>
                  <a:srgbClr val="384146"/>
                </a:solidFill>
                <a:latin typeface="Averta Extrabold" pitchFamily="2" charset="-128"/>
                <a:ea typeface="Averta Light"/>
              </a:rPr>
              <a:t>Din chef får information när du frånvaro- och närvaroanmält dig.</a:t>
            </a:r>
          </a:p>
        </p:txBody>
      </p:sp>
      <p:sp>
        <p:nvSpPr>
          <p:cNvPr id="2" name="Rubrik 1">
            <a:extLst>
              <a:ext uri="{FF2B5EF4-FFF2-40B4-BE49-F238E27FC236}">
                <a16:creationId xmlns:a16="http://schemas.microsoft.com/office/drawing/2014/main" id="{AD9BE893-6DA7-55BA-3BE4-1C7F878436BA}"/>
              </a:ext>
            </a:extLst>
          </p:cNvPr>
          <p:cNvSpPr txBox="1">
            <a:spLocks/>
          </p:cNvSpPr>
          <p:nvPr/>
        </p:nvSpPr>
        <p:spPr>
          <a:xfrm>
            <a:off x="767553" y="1301433"/>
            <a:ext cx="10549735" cy="49934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Enkelhet för medarbetare</a:t>
            </a:r>
          </a:p>
        </p:txBody>
      </p:sp>
    </p:spTree>
    <p:extLst>
      <p:ext uri="{BB962C8B-B14F-4D97-AF65-F5344CB8AC3E}">
        <p14:creationId xmlns:p14="http://schemas.microsoft.com/office/powerpoint/2010/main" val="284274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CB87EE2-FA76-2048-AD47-2B4F7F8A756A}"/>
              </a:ext>
            </a:extLst>
          </p:cNvPr>
          <p:cNvPicPr>
            <a:picLocks noChangeAspect="1"/>
          </p:cNvPicPr>
          <p:nvPr/>
        </p:nvPicPr>
        <p:blipFill>
          <a:blip r:embed="rId2"/>
          <a:stretch>
            <a:fillRect/>
          </a:stretch>
        </p:blipFill>
        <p:spPr>
          <a:xfrm>
            <a:off x="877888" y="863716"/>
            <a:ext cx="992187" cy="298852"/>
          </a:xfrm>
          <a:prstGeom prst="rect">
            <a:avLst/>
          </a:prstGeom>
        </p:spPr>
      </p:pic>
      <p:sp>
        <p:nvSpPr>
          <p:cNvPr id="12" name="Rubrik 1">
            <a:extLst>
              <a:ext uri="{FF2B5EF4-FFF2-40B4-BE49-F238E27FC236}">
                <a16:creationId xmlns:a16="http://schemas.microsoft.com/office/drawing/2014/main" id="{46177C00-B3B5-D443-A622-329DF6D12F4E}"/>
              </a:ext>
            </a:extLst>
          </p:cNvPr>
          <p:cNvSpPr txBox="1">
            <a:spLocks/>
          </p:cNvSpPr>
          <p:nvPr/>
        </p:nvSpPr>
        <p:spPr>
          <a:xfrm>
            <a:off x="877888" y="2013550"/>
            <a:ext cx="10372498" cy="3146278"/>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spc="-150" dirty="0">
                <a:solidFill>
                  <a:srgbClr val="384146"/>
                </a:solidFill>
                <a:latin typeface="Averta Extrabold" pitchFamily="2" charset="-128"/>
                <a:ea typeface="Averta Extrabold" pitchFamily="2" charset="-128"/>
              </a:rPr>
              <a:t>Ange personnummer 10 siffror, avsluta med fyrkant.</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Är det din första frånvarodag, tryck 1, imorgon tryck 2. </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Välj frånvaroorsak – egen sjukdom tryck 1, vård av barn tryck 2.</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Ange telefonnummer att nås på.</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Ange </a:t>
            </a:r>
            <a:r>
              <a:rPr lang="sv-SE" sz="2800" spc="-150">
                <a:solidFill>
                  <a:srgbClr val="384146"/>
                </a:solidFill>
                <a:latin typeface="Averta Extrabold" pitchFamily="2" charset="-128"/>
                <a:ea typeface="Averta Extrabold" pitchFamily="2" charset="-128"/>
              </a:rPr>
              <a:t>beräknat friskprognos-datum.  </a:t>
            </a:r>
            <a:endParaRPr lang="sv-SE" sz="2800" spc="-150" dirty="0">
              <a:solidFill>
                <a:srgbClr val="384146"/>
              </a:solidFill>
              <a:latin typeface="Averta Extrabold" pitchFamily="2" charset="-128"/>
              <a:ea typeface="Averta Extrabold" pitchFamily="2" charset="-128"/>
            </a:endParaRP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Din frånvaro har anmälts. Klart!</a:t>
            </a:r>
          </a:p>
        </p:txBody>
      </p:sp>
      <p:sp>
        <p:nvSpPr>
          <p:cNvPr id="2" name="Rubrik 1">
            <a:extLst>
              <a:ext uri="{FF2B5EF4-FFF2-40B4-BE49-F238E27FC236}">
                <a16:creationId xmlns:a16="http://schemas.microsoft.com/office/drawing/2014/main" id="{AE097882-ED7F-6332-CBB9-3D5F52FC7C09}"/>
              </a:ext>
            </a:extLst>
          </p:cNvPr>
          <p:cNvSpPr txBox="1">
            <a:spLocks/>
          </p:cNvSpPr>
          <p:nvPr/>
        </p:nvSpPr>
        <p:spPr>
          <a:xfrm>
            <a:off x="767553" y="1342998"/>
            <a:ext cx="10549735" cy="49934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Via telefontjänst - frånvaroanmälan</a:t>
            </a:r>
          </a:p>
        </p:txBody>
      </p:sp>
    </p:spTree>
    <p:extLst>
      <p:ext uri="{BB962C8B-B14F-4D97-AF65-F5344CB8AC3E}">
        <p14:creationId xmlns:p14="http://schemas.microsoft.com/office/powerpoint/2010/main" val="190550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CB87EE2-FA76-2048-AD47-2B4F7F8A756A}"/>
              </a:ext>
            </a:extLst>
          </p:cNvPr>
          <p:cNvPicPr>
            <a:picLocks noChangeAspect="1"/>
          </p:cNvPicPr>
          <p:nvPr/>
        </p:nvPicPr>
        <p:blipFill>
          <a:blip r:embed="rId2"/>
          <a:stretch>
            <a:fillRect/>
          </a:stretch>
        </p:blipFill>
        <p:spPr>
          <a:xfrm>
            <a:off x="877888" y="863716"/>
            <a:ext cx="992187" cy="298852"/>
          </a:xfrm>
          <a:prstGeom prst="rect">
            <a:avLst/>
          </a:prstGeom>
        </p:spPr>
      </p:pic>
      <p:sp>
        <p:nvSpPr>
          <p:cNvPr id="12" name="Rubrik 1">
            <a:extLst>
              <a:ext uri="{FF2B5EF4-FFF2-40B4-BE49-F238E27FC236}">
                <a16:creationId xmlns:a16="http://schemas.microsoft.com/office/drawing/2014/main" id="{46177C00-B3B5-D443-A622-329DF6D12F4E}"/>
              </a:ext>
            </a:extLst>
          </p:cNvPr>
          <p:cNvSpPr txBox="1">
            <a:spLocks/>
          </p:cNvSpPr>
          <p:nvPr/>
        </p:nvSpPr>
        <p:spPr>
          <a:xfrm>
            <a:off x="877888" y="2013550"/>
            <a:ext cx="10372498" cy="3146278"/>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spc="-150" dirty="0">
                <a:solidFill>
                  <a:srgbClr val="384146"/>
                </a:solidFill>
                <a:latin typeface="Averta Extrabold" pitchFamily="2" charset="-128"/>
                <a:ea typeface="Averta Extrabold" pitchFamily="2" charset="-128"/>
              </a:rPr>
              <a:t>Ange personnummer 10 siffror, avsluta med fyrkant.</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Anmäl återgång i arbetet, tryck 1. </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Din sista frånvarodag, idag tryck 1, igår tryck 2, för annat datum tryck 3. </a:t>
            </a:r>
          </a:p>
          <a:p>
            <a:endParaRPr lang="sv-SE" sz="2800" spc="-150" dirty="0">
              <a:solidFill>
                <a:srgbClr val="384146"/>
              </a:solidFill>
              <a:latin typeface="Averta Extrabold" pitchFamily="2" charset="-128"/>
              <a:ea typeface="Averta Extrabold" pitchFamily="2" charset="-128"/>
            </a:endParaRPr>
          </a:p>
          <a:p>
            <a:r>
              <a:rPr lang="sv-SE" sz="2800" spc="-150" dirty="0">
                <a:solidFill>
                  <a:srgbClr val="384146"/>
                </a:solidFill>
                <a:latin typeface="Averta Extrabold" pitchFamily="2" charset="-128"/>
                <a:ea typeface="Averta Extrabold" pitchFamily="2" charset="-128"/>
              </a:rPr>
              <a:t>Din närvaro har anmälts. Klart!</a:t>
            </a:r>
          </a:p>
        </p:txBody>
      </p:sp>
      <p:sp>
        <p:nvSpPr>
          <p:cNvPr id="2" name="Rubrik 1">
            <a:extLst>
              <a:ext uri="{FF2B5EF4-FFF2-40B4-BE49-F238E27FC236}">
                <a16:creationId xmlns:a16="http://schemas.microsoft.com/office/drawing/2014/main" id="{4FB1B0A7-19A2-B675-E6FE-1F0ECF434204}"/>
              </a:ext>
            </a:extLst>
          </p:cNvPr>
          <p:cNvSpPr txBox="1">
            <a:spLocks/>
          </p:cNvSpPr>
          <p:nvPr/>
        </p:nvSpPr>
        <p:spPr>
          <a:xfrm>
            <a:off x="767553" y="1342998"/>
            <a:ext cx="10549735" cy="49934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Via telefontjänst </a:t>
            </a:r>
            <a:r>
              <a:rPr lang="sv-SE" sz="3200" b="1" spc="-150">
                <a:solidFill>
                  <a:srgbClr val="384146"/>
                </a:solidFill>
                <a:latin typeface="Averta Extrabold" pitchFamily="2" charset="-128"/>
                <a:ea typeface="Averta Extrabold" pitchFamily="2" charset="-128"/>
              </a:rPr>
              <a:t>- närvaroanmälan</a:t>
            </a:r>
            <a:endParaRPr lang="sv-SE" sz="3200" b="1" spc="-150" dirty="0">
              <a:solidFill>
                <a:srgbClr val="384146"/>
              </a:solidFill>
              <a:latin typeface="Averta Extrabold" pitchFamily="2" charset="-128"/>
              <a:ea typeface="Averta Extrabold" pitchFamily="2" charset="-128"/>
            </a:endParaRPr>
          </a:p>
        </p:txBody>
      </p:sp>
    </p:spTree>
    <p:extLst>
      <p:ext uri="{BB962C8B-B14F-4D97-AF65-F5344CB8AC3E}">
        <p14:creationId xmlns:p14="http://schemas.microsoft.com/office/powerpoint/2010/main" val="218976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81E78-C8C6-2909-2FF7-9918512F71A6}"/>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98E947C4-C0B4-A17A-E3B2-232FE6EDFE47}"/>
              </a:ext>
            </a:extLst>
          </p:cNvPr>
          <p:cNvPicPr>
            <a:picLocks noChangeAspect="1"/>
          </p:cNvPicPr>
          <p:nvPr/>
        </p:nvPicPr>
        <p:blipFill>
          <a:blip r:embed="rId2"/>
          <a:stretch>
            <a:fillRect/>
          </a:stretch>
        </p:blipFill>
        <p:spPr>
          <a:xfrm>
            <a:off x="20949" y="0"/>
            <a:ext cx="12150101" cy="6858000"/>
          </a:xfrm>
          <a:prstGeom prst="rect">
            <a:avLst/>
          </a:prstGeom>
        </p:spPr>
      </p:pic>
      <p:sp>
        <p:nvSpPr>
          <p:cNvPr id="6" name="Rektangel 5">
            <a:extLst>
              <a:ext uri="{FF2B5EF4-FFF2-40B4-BE49-F238E27FC236}">
                <a16:creationId xmlns:a16="http://schemas.microsoft.com/office/drawing/2014/main" id="{3FBCCA63-A026-EDFE-6AE8-F671C68958EB}"/>
              </a:ext>
            </a:extLst>
          </p:cNvPr>
          <p:cNvSpPr/>
          <p:nvPr/>
        </p:nvSpPr>
        <p:spPr>
          <a:xfrm>
            <a:off x="4777084" y="3963926"/>
            <a:ext cx="7414916" cy="1320343"/>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7" name="textruta 6">
            <a:extLst>
              <a:ext uri="{FF2B5EF4-FFF2-40B4-BE49-F238E27FC236}">
                <a16:creationId xmlns:a16="http://schemas.microsoft.com/office/drawing/2014/main" id="{3879A2D4-45E7-D983-AD3B-1F89D013DB0E}"/>
              </a:ext>
            </a:extLst>
          </p:cNvPr>
          <p:cNvSpPr txBox="1"/>
          <p:nvPr/>
        </p:nvSpPr>
        <p:spPr>
          <a:xfrm>
            <a:off x="4777084" y="4121155"/>
            <a:ext cx="7487199" cy="954107"/>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På startsidan välj Atlas-Frånvaro, </a:t>
            </a:r>
          </a:p>
          <a:p>
            <a:r>
              <a:rPr lang="sv-SE" sz="2800" b="1" dirty="0">
                <a:solidFill>
                  <a:schemeClr val="bg1"/>
                </a:solidFill>
                <a:latin typeface="Averta Black" panose="00000A00000000000000" pitchFamily="50" charset="0"/>
              </a:rPr>
              <a:t>klicka ”Anmäl frånvaro”</a:t>
            </a:r>
          </a:p>
        </p:txBody>
      </p:sp>
      <p:sp>
        <p:nvSpPr>
          <p:cNvPr id="4" name="Pil: nedåt 3">
            <a:extLst>
              <a:ext uri="{FF2B5EF4-FFF2-40B4-BE49-F238E27FC236}">
                <a16:creationId xmlns:a16="http://schemas.microsoft.com/office/drawing/2014/main" id="{D82C64B5-6641-6825-D97C-A495B70EC104}"/>
              </a:ext>
            </a:extLst>
          </p:cNvPr>
          <p:cNvSpPr/>
          <p:nvPr/>
        </p:nvSpPr>
        <p:spPr>
          <a:xfrm>
            <a:off x="7632352" y="1785005"/>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Tree>
    <p:extLst>
      <p:ext uri="{BB962C8B-B14F-4D97-AF65-F5344CB8AC3E}">
        <p14:creationId xmlns:p14="http://schemas.microsoft.com/office/powerpoint/2010/main" val="32713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C0EF47E-1BDC-1B5C-26C2-D8632060ABAF}"/>
              </a:ext>
            </a:extLst>
          </p:cNvPr>
          <p:cNvPicPr>
            <a:picLocks noChangeAspect="1"/>
          </p:cNvPicPr>
          <p:nvPr/>
        </p:nvPicPr>
        <p:blipFill>
          <a:blip r:embed="rId2"/>
          <a:stretch>
            <a:fillRect/>
          </a:stretch>
        </p:blipFill>
        <p:spPr>
          <a:xfrm>
            <a:off x="0" y="37384"/>
            <a:ext cx="12192000" cy="6783232"/>
          </a:xfrm>
          <a:prstGeom prst="rect">
            <a:avLst/>
          </a:prstGeom>
        </p:spPr>
      </p:pic>
      <p:sp>
        <p:nvSpPr>
          <p:cNvPr id="6" name="Rektangel 5">
            <a:extLst>
              <a:ext uri="{FF2B5EF4-FFF2-40B4-BE49-F238E27FC236}">
                <a16:creationId xmlns:a16="http://schemas.microsoft.com/office/drawing/2014/main" id="{7776F73E-1A94-398D-C005-02997F625180}"/>
              </a:ext>
            </a:extLst>
          </p:cNvPr>
          <p:cNvSpPr/>
          <p:nvPr/>
        </p:nvSpPr>
        <p:spPr>
          <a:xfrm>
            <a:off x="4612853" y="3963926"/>
            <a:ext cx="7579147" cy="2036182"/>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7" name="textruta 6">
            <a:extLst>
              <a:ext uri="{FF2B5EF4-FFF2-40B4-BE49-F238E27FC236}">
                <a16:creationId xmlns:a16="http://schemas.microsoft.com/office/drawing/2014/main" id="{4CCE43F4-7BEF-B48A-0341-D7D90A9B969F}"/>
              </a:ext>
            </a:extLst>
          </p:cNvPr>
          <p:cNvSpPr txBox="1"/>
          <p:nvPr/>
        </p:nvSpPr>
        <p:spPr>
          <a:xfrm>
            <a:off x="4777084" y="4121155"/>
            <a:ext cx="7487199" cy="1384995"/>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Vid anmälan så anger man frånvarodag, prognos kring när man är tillbaka, övriga uppgifter mm och klickar på ’’Fortsätt’’ för att komma vidare.</a:t>
            </a:r>
          </a:p>
        </p:txBody>
      </p:sp>
    </p:spTree>
    <p:extLst>
      <p:ext uri="{BB962C8B-B14F-4D97-AF65-F5344CB8AC3E}">
        <p14:creationId xmlns:p14="http://schemas.microsoft.com/office/powerpoint/2010/main" val="16618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B0FD-40A6-C6E4-1492-D80064DAC194}"/>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DBCEA758-1E96-1377-5F3E-9E7DBF4143F3}"/>
              </a:ext>
            </a:extLst>
          </p:cNvPr>
          <p:cNvPicPr>
            <a:picLocks noChangeAspect="1"/>
          </p:cNvPicPr>
          <p:nvPr/>
        </p:nvPicPr>
        <p:blipFill>
          <a:blip r:embed="rId2"/>
          <a:stretch>
            <a:fillRect/>
          </a:stretch>
        </p:blipFill>
        <p:spPr>
          <a:xfrm>
            <a:off x="0" y="10383"/>
            <a:ext cx="12192000" cy="6837233"/>
          </a:xfrm>
          <a:prstGeom prst="rect">
            <a:avLst/>
          </a:prstGeom>
        </p:spPr>
      </p:pic>
      <p:sp>
        <p:nvSpPr>
          <p:cNvPr id="6" name="Rektangel 5">
            <a:extLst>
              <a:ext uri="{FF2B5EF4-FFF2-40B4-BE49-F238E27FC236}">
                <a16:creationId xmlns:a16="http://schemas.microsoft.com/office/drawing/2014/main" id="{0492C2D4-E4C9-B20F-5B31-BAC45EE45333}"/>
              </a:ext>
            </a:extLst>
          </p:cNvPr>
          <p:cNvSpPr/>
          <p:nvPr/>
        </p:nvSpPr>
        <p:spPr>
          <a:xfrm>
            <a:off x="4612853" y="3963926"/>
            <a:ext cx="7579147" cy="1522474"/>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7" name="textruta 6">
            <a:extLst>
              <a:ext uri="{FF2B5EF4-FFF2-40B4-BE49-F238E27FC236}">
                <a16:creationId xmlns:a16="http://schemas.microsoft.com/office/drawing/2014/main" id="{4F36E881-CD4C-12D9-EC73-D2CF21B9A6B7}"/>
              </a:ext>
            </a:extLst>
          </p:cNvPr>
          <p:cNvSpPr txBox="1"/>
          <p:nvPr/>
        </p:nvSpPr>
        <p:spPr>
          <a:xfrm>
            <a:off x="4777084" y="4121155"/>
            <a:ext cx="7487199" cy="954107"/>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Fyll i övriga uppgifter och klicka på ’’Fortsätt’’ för att komma vidare.</a:t>
            </a:r>
          </a:p>
        </p:txBody>
      </p:sp>
    </p:spTree>
    <p:extLst>
      <p:ext uri="{BB962C8B-B14F-4D97-AF65-F5344CB8AC3E}">
        <p14:creationId xmlns:p14="http://schemas.microsoft.com/office/powerpoint/2010/main" val="32873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DA6FC08-8025-B4E3-F6A9-A16265CABD61}"/>
              </a:ext>
            </a:extLst>
          </p:cNvPr>
          <p:cNvPicPr>
            <a:picLocks noChangeAspect="1"/>
          </p:cNvPicPr>
          <p:nvPr/>
        </p:nvPicPr>
        <p:blipFill>
          <a:blip r:embed="rId2"/>
          <a:stretch>
            <a:fillRect/>
          </a:stretch>
        </p:blipFill>
        <p:spPr>
          <a:xfrm>
            <a:off x="-1" y="108698"/>
            <a:ext cx="12192000" cy="6799630"/>
          </a:xfrm>
          <a:prstGeom prst="rect">
            <a:avLst/>
          </a:prstGeom>
        </p:spPr>
      </p:pic>
      <p:sp>
        <p:nvSpPr>
          <p:cNvPr id="4" name="Rektangel 3">
            <a:extLst>
              <a:ext uri="{FF2B5EF4-FFF2-40B4-BE49-F238E27FC236}">
                <a16:creationId xmlns:a16="http://schemas.microsoft.com/office/drawing/2014/main" id="{5AFD8D35-55DC-EC48-4105-6E61FD6A9E07}"/>
              </a:ext>
            </a:extLst>
          </p:cNvPr>
          <p:cNvSpPr/>
          <p:nvPr/>
        </p:nvSpPr>
        <p:spPr>
          <a:xfrm>
            <a:off x="5623560" y="3883539"/>
            <a:ext cx="6568439" cy="2246769"/>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2B9EA3D8-3C4A-6167-7E62-68357C2C97AC}"/>
              </a:ext>
            </a:extLst>
          </p:cNvPr>
          <p:cNvSpPr txBox="1"/>
          <p:nvPr/>
        </p:nvSpPr>
        <p:spPr>
          <a:xfrm>
            <a:off x="5912668" y="3933612"/>
            <a:ext cx="6365901" cy="2246769"/>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Sammanfattning sker i slutet av anmälan, här redigerar man enkelt genom att klicka på ”redigera". </a:t>
            </a:r>
          </a:p>
          <a:p>
            <a:r>
              <a:rPr lang="sv-SE" sz="2800" b="1" dirty="0">
                <a:solidFill>
                  <a:schemeClr val="bg1"/>
                </a:solidFill>
                <a:latin typeface="Averta Black" panose="00000A00000000000000" pitchFamily="50" charset="0"/>
              </a:rPr>
              <a:t>När du är klar klicka på ”Godkänn och skicka”.</a:t>
            </a:r>
          </a:p>
        </p:txBody>
      </p:sp>
      <p:sp>
        <p:nvSpPr>
          <p:cNvPr id="3" name="Rektangel 2">
            <a:extLst>
              <a:ext uri="{FF2B5EF4-FFF2-40B4-BE49-F238E27FC236}">
                <a16:creationId xmlns:a16="http://schemas.microsoft.com/office/drawing/2014/main" id="{7FAE4717-2FE3-187C-CC23-14A4288E9AA0}"/>
              </a:ext>
            </a:extLst>
          </p:cNvPr>
          <p:cNvSpPr/>
          <p:nvPr/>
        </p:nvSpPr>
        <p:spPr>
          <a:xfrm>
            <a:off x="7467600" y="1371600"/>
            <a:ext cx="815009" cy="2584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63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34DED-844E-02CB-7866-E092DD5B7A4E}"/>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413457F4-A8AA-6F92-C137-7A7419AD2151}"/>
              </a:ext>
            </a:extLst>
          </p:cNvPr>
          <p:cNvPicPr>
            <a:picLocks noChangeAspect="1"/>
          </p:cNvPicPr>
          <p:nvPr/>
        </p:nvPicPr>
        <p:blipFill>
          <a:blip r:embed="rId2"/>
          <a:stretch>
            <a:fillRect/>
          </a:stretch>
        </p:blipFill>
        <p:spPr>
          <a:xfrm>
            <a:off x="0" y="33113"/>
            <a:ext cx="12192000" cy="6791774"/>
          </a:xfrm>
          <a:prstGeom prst="rect">
            <a:avLst/>
          </a:prstGeom>
        </p:spPr>
      </p:pic>
      <p:sp>
        <p:nvSpPr>
          <p:cNvPr id="4" name="Rektangel 3">
            <a:extLst>
              <a:ext uri="{FF2B5EF4-FFF2-40B4-BE49-F238E27FC236}">
                <a16:creationId xmlns:a16="http://schemas.microsoft.com/office/drawing/2014/main" id="{6985A1A8-5F25-B195-13C1-EBC94D3712F6}"/>
              </a:ext>
            </a:extLst>
          </p:cNvPr>
          <p:cNvSpPr/>
          <p:nvPr/>
        </p:nvSpPr>
        <p:spPr>
          <a:xfrm>
            <a:off x="5826098" y="3883539"/>
            <a:ext cx="6365901" cy="1993279"/>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AEED2D2B-278D-6DC1-87E3-15835477F3A1}"/>
              </a:ext>
            </a:extLst>
          </p:cNvPr>
          <p:cNvSpPr txBox="1"/>
          <p:nvPr/>
        </p:nvSpPr>
        <p:spPr>
          <a:xfrm>
            <a:off x="5892790" y="3933612"/>
            <a:ext cx="6365901" cy="1384995"/>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Din frånvaro är nu anmäld och en signal går till ansvarig.</a:t>
            </a:r>
          </a:p>
          <a:p>
            <a:r>
              <a:rPr lang="sv-SE" sz="2800" b="1" dirty="0">
                <a:solidFill>
                  <a:schemeClr val="bg1"/>
                </a:solidFill>
                <a:latin typeface="Averta Black" panose="00000A00000000000000" pitchFamily="50" charset="0"/>
              </a:rPr>
              <a:t>Klicka på ” Tillbaka till startsidan”.</a:t>
            </a:r>
          </a:p>
        </p:txBody>
      </p:sp>
    </p:spTree>
    <p:extLst>
      <p:ext uri="{BB962C8B-B14F-4D97-AF65-F5344CB8AC3E}">
        <p14:creationId xmlns:p14="http://schemas.microsoft.com/office/powerpoint/2010/main" val="1085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FF972-6E2C-F93A-7D96-D2BE836C8F8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F2119DAF-A178-0A24-5AB5-63BFD7DFBAD0}"/>
              </a:ext>
            </a:extLst>
          </p:cNvPr>
          <p:cNvPicPr>
            <a:picLocks noChangeAspect="1"/>
          </p:cNvPicPr>
          <p:nvPr/>
        </p:nvPicPr>
        <p:blipFill>
          <a:blip r:embed="rId2"/>
          <a:stretch>
            <a:fillRect/>
          </a:stretch>
        </p:blipFill>
        <p:spPr>
          <a:xfrm>
            <a:off x="72368" y="0"/>
            <a:ext cx="12119631" cy="6858000"/>
          </a:xfrm>
          <a:prstGeom prst="rect">
            <a:avLst/>
          </a:prstGeom>
        </p:spPr>
      </p:pic>
      <p:sp>
        <p:nvSpPr>
          <p:cNvPr id="4" name="Rektangel 3">
            <a:extLst>
              <a:ext uri="{FF2B5EF4-FFF2-40B4-BE49-F238E27FC236}">
                <a16:creationId xmlns:a16="http://schemas.microsoft.com/office/drawing/2014/main" id="{882E8988-52DB-83C9-497B-29BBC70FBB41}"/>
              </a:ext>
            </a:extLst>
          </p:cNvPr>
          <p:cNvSpPr/>
          <p:nvPr/>
        </p:nvSpPr>
        <p:spPr>
          <a:xfrm>
            <a:off x="5998464" y="3883539"/>
            <a:ext cx="6193535" cy="1648581"/>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B26CD724-0E0B-E987-6354-5480441ED9AF}"/>
              </a:ext>
            </a:extLst>
          </p:cNvPr>
          <p:cNvSpPr txBox="1"/>
          <p:nvPr/>
        </p:nvSpPr>
        <p:spPr>
          <a:xfrm>
            <a:off x="6095999" y="3988476"/>
            <a:ext cx="6365901" cy="954107"/>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På startsidan syns nu din frånvarostatus.</a:t>
            </a:r>
          </a:p>
          <a:p>
            <a:r>
              <a:rPr lang="sv-SE" sz="2800" b="1" dirty="0">
                <a:solidFill>
                  <a:schemeClr val="bg1"/>
                </a:solidFill>
                <a:latin typeface="Averta Black" panose="00000A00000000000000" pitchFamily="50" charset="0"/>
              </a:rPr>
              <a:t>Glöm inte </a:t>
            </a:r>
            <a:r>
              <a:rPr lang="sv-SE" sz="2800" b="1" dirty="0" err="1">
                <a:solidFill>
                  <a:schemeClr val="bg1"/>
                </a:solidFill>
                <a:latin typeface="Averta Black" panose="00000A00000000000000" pitchFamily="50" charset="0"/>
              </a:rPr>
              <a:t>närvaroanmäla</a:t>
            </a:r>
            <a:r>
              <a:rPr lang="sv-SE" sz="2800" b="1" dirty="0">
                <a:solidFill>
                  <a:schemeClr val="bg1"/>
                </a:solidFill>
                <a:latin typeface="Averta Black" panose="00000A00000000000000" pitchFamily="50" charset="0"/>
              </a:rPr>
              <a:t> dig.</a:t>
            </a:r>
          </a:p>
        </p:txBody>
      </p:sp>
      <p:sp>
        <p:nvSpPr>
          <p:cNvPr id="6" name="Pil: nedåt 5">
            <a:extLst>
              <a:ext uri="{FF2B5EF4-FFF2-40B4-BE49-F238E27FC236}">
                <a16:creationId xmlns:a16="http://schemas.microsoft.com/office/drawing/2014/main" id="{590E5BED-7EEB-507C-6755-D3F1A529048E}"/>
              </a:ext>
            </a:extLst>
          </p:cNvPr>
          <p:cNvSpPr/>
          <p:nvPr/>
        </p:nvSpPr>
        <p:spPr>
          <a:xfrm>
            <a:off x="7534656" y="1792224"/>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33121516-4364-5DCA-CD6D-6B1487CB1FC7}"/>
              </a:ext>
            </a:extLst>
          </p:cNvPr>
          <p:cNvPicPr>
            <a:picLocks noChangeAspect="1"/>
          </p:cNvPicPr>
          <p:nvPr/>
        </p:nvPicPr>
        <p:blipFill>
          <a:blip r:embed="rId3"/>
          <a:stretch>
            <a:fillRect/>
          </a:stretch>
        </p:blipFill>
        <p:spPr>
          <a:xfrm>
            <a:off x="3328601" y="1452286"/>
            <a:ext cx="5534797" cy="3953427"/>
          </a:xfrm>
          <a:prstGeom prst="rect">
            <a:avLst/>
          </a:prstGeom>
        </p:spPr>
      </p:pic>
    </p:spTree>
    <p:extLst>
      <p:ext uri="{BB962C8B-B14F-4D97-AF65-F5344CB8AC3E}">
        <p14:creationId xmlns:p14="http://schemas.microsoft.com/office/powerpoint/2010/main" val="29435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EE56-C1FB-D29C-A9A2-91D6C0DFF53C}"/>
            </a:ext>
          </a:extLst>
        </p:cNvPr>
        <p:cNvGrpSpPr/>
        <p:nvPr/>
      </p:nvGrpSpPr>
      <p:grpSpPr>
        <a:xfrm>
          <a:off x="0" y="0"/>
          <a:ext cx="0" cy="0"/>
          <a:chOff x="0" y="0"/>
          <a:chExt cx="0" cy="0"/>
        </a:xfrm>
      </p:grpSpPr>
      <p:pic>
        <p:nvPicPr>
          <p:cNvPr id="10" name="Bildobjekt 9">
            <a:extLst>
              <a:ext uri="{FF2B5EF4-FFF2-40B4-BE49-F238E27FC236}">
                <a16:creationId xmlns:a16="http://schemas.microsoft.com/office/drawing/2014/main" id="{8A73D4BE-98E4-1A20-85C2-C62327996F22}"/>
              </a:ext>
            </a:extLst>
          </p:cNvPr>
          <p:cNvPicPr>
            <a:picLocks noChangeAspect="1"/>
          </p:cNvPicPr>
          <p:nvPr/>
        </p:nvPicPr>
        <p:blipFill>
          <a:blip r:embed="rId2"/>
          <a:stretch>
            <a:fillRect/>
          </a:stretch>
        </p:blipFill>
        <p:spPr>
          <a:xfrm>
            <a:off x="0" y="0"/>
            <a:ext cx="9101081" cy="6858000"/>
          </a:xfrm>
          <a:prstGeom prst="rect">
            <a:avLst/>
          </a:prstGeom>
        </p:spPr>
      </p:pic>
      <p:sp>
        <p:nvSpPr>
          <p:cNvPr id="4" name="Rektangel 3">
            <a:extLst>
              <a:ext uri="{FF2B5EF4-FFF2-40B4-BE49-F238E27FC236}">
                <a16:creationId xmlns:a16="http://schemas.microsoft.com/office/drawing/2014/main" id="{CBE0F965-A9A7-0CD1-6B02-F5203643DDB4}"/>
              </a:ext>
            </a:extLst>
          </p:cNvPr>
          <p:cNvSpPr/>
          <p:nvPr/>
        </p:nvSpPr>
        <p:spPr>
          <a:xfrm>
            <a:off x="5998464" y="3883539"/>
            <a:ext cx="6193535" cy="1453232"/>
          </a:xfrm>
          <a:prstGeom prst="rect">
            <a:avLst/>
          </a:prstGeom>
          <a:solidFill>
            <a:srgbClr val="434B56">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FB171FA1-57C8-37CA-D3DD-1526A58B2F76}"/>
              </a:ext>
            </a:extLst>
          </p:cNvPr>
          <p:cNvSpPr txBox="1"/>
          <p:nvPr/>
        </p:nvSpPr>
        <p:spPr>
          <a:xfrm>
            <a:off x="6096000" y="3988476"/>
            <a:ext cx="6193536" cy="1384995"/>
          </a:xfrm>
          <a:prstGeom prst="rect">
            <a:avLst/>
          </a:prstGeom>
          <a:noFill/>
        </p:spPr>
        <p:txBody>
          <a:bodyPr wrap="square" rtlCol="0">
            <a:spAutoFit/>
          </a:bodyPr>
          <a:lstStyle/>
          <a:p>
            <a:r>
              <a:rPr lang="sv-SE" sz="2800" b="1" dirty="0">
                <a:solidFill>
                  <a:schemeClr val="bg1"/>
                </a:solidFill>
                <a:latin typeface="Averta Black" panose="00000A00000000000000" pitchFamily="50" charset="0"/>
              </a:rPr>
              <a:t>Det går att klicka ”</a:t>
            </a:r>
            <a:r>
              <a:rPr lang="sv-SE" sz="2800" b="1">
                <a:solidFill>
                  <a:schemeClr val="bg1"/>
                </a:solidFill>
                <a:latin typeface="Averta Black" panose="00000A00000000000000" pitchFamily="50" charset="0"/>
              </a:rPr>
              <a:t>Redigera frånvaroanmälan” </a:t>
            </a:r>
            <a:r>
              <a:rPr lang="sv-SE" sz="2800" b="1" dirty="0">
                <a:solidFill>
                  <a:schemeClr val="bg1"/>
                </a:solidFill>
                <a:latin typeface="Averta Black" panose="00000A00000000000000" pitchFamily="50" charset="0"/>
              </a:rPr>
              <a:t>för att redigera t ex prognosdatum eller orsak.</a:t>
            </a:r>
          </a:p>
        </p:txBody>
      </p:sp>
    </p:spTree>
    <p:extLst>
      <p:ext uri="{BB962C8B-B14F-4D97-AF65-F5344CB8AC3E}">
        <p14:creationId xmlns:p14="http://schemas.microsoft.com/office/powerpoint/2010/main" val="9559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95717EB-C32D-E44F-AD63-C757F9D5A7B0}"/>
              </a:ext>
            </a:extLst>
          </p:cNvPr>
          <p:cNvGrpSpPr/>
          <p:nvPr/>
        </p:nvGrpSpPr>
        <p:grpSpPr>
          <a:xfrm>
            <a:off x="-45390" y="-886957"/>
            <a:ext cx="12282780" cy="8158260"/>
            <a:chOff x="-45390" y="-886957"/>
            <a:chExt cx="12282780" cy="8158260"/>
          </a:xfrm>
        </p:grpSpPr>
        <p:pic>
          <p:nvPicPr>
            <p:cNvPr id="3" name="Bildobjekt 2">
              <a:extLst>
                <a:ext uri="{FF2B5EF4-FFF2-40B4-BE49-F238E27FC236}">
                  <a16:creationId xmlns:a16="http://schemas.microsoft.com/office/drawing/2014/main" id="{9D83285E-F3E6-5F42-B67A-F8ECFA7EDA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390" y="-886957"/>
              <a:ext cx="12237390" cy="8158260"/>
            </a:xfrm>
            <a:prstGeom prst="rect">
              <a:avLst/>
            </a:prstGeom>
          </p:spPr>
        </p:pic>
        <p:sp>
          <p:nvSpPr>
            <p:cNvPr id="5" name="Rektangel 4">
              <a:extLst>
                <a:ext uri="{FF2B5EF4-FFF2-40B4-BE49-F238E27FC236}">
                  <a16:creationId xmlns:a16="http://schemas.microsoft.com/office/drawing/2014/main" id="{F872965E-8097-2145-AB37-AB71561C8E92}"/>
                </a:ext>
              </a:extLst>
            </p:cNvPr>
            <p:cNvSpPr/>
            <p:nvPr/>
          </p:nvSpPr>
          <p:spPr>
            <a:xfrm>
              <a:off x="-1" y="0"/>
              <a:ext cx="12237391" cy="6858000"/>
            </a:xfrm>
            <a:prstGeom prst="rect">
              <a:avLst/>
            </a:prstGeom>
            <a:solidFill>
              <a:srgbClr val="3841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ln w="0"/>
                <a:solidFill>
                  <a:schemeClr val="tx1"/>
                </a:solidFill>
                <a:effectLst>
                  <a:outerShdw blurRad="38100" dist="19050" dir="2700000" algn="tl" rotWithShape="0">
                    <a:schemeClr val="dk1">
                      <a:alpha val="40000"/>
                    </a:schemeClr>
                  </a:outerShdw>
                </a:effectLst>
              </a:endParaRPr>
            </a:p>
          </p:txBody>
        </p:sp>
      </p:grpSp>
      <p:sp>
        <p:nvSpPr>
          <p:cNvPr id="18" name="Rubrik 1">
            <a:extLst>
              <a:ext uri="{FF2B5EF4-FFF2-40B4-BE49-F238E27FC236}">
                <a16:creationId xmlns:a16="http://schemas.microsoft.com/office/drawing/2014/main" id="{CCED42B3-0F9D-084E-B03E-CEFB946BEFDD}"/>
              </a:ext>
            </a:extLst>
          </p:cNvPr>
          <p:cNvSpPr txBox="1">
            <a:spLocks/>
          </p:cNvSpPr>
          <p:nvPr/>
        </p:nvSpPr>
        <p:spPr>
          <a:xfrm>
            <a:off x="1525586" y="3192173"/>
            <a:ext cx="9140826" cy="1501387"/>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spc="-150" dirty="0">
                <a:solidFill>
                  <a:srgbClr val="FFFFFC"/>
                </a:solidFill>
                <a:latin typeface="Averta Extrabold" pitchFamily="2" charset="-128"/>
                <a:ea typeface="Averta Extrabold" pitchFamily="2" charset="-128"/>
              </a:rPr>
              <a:t>Det enklaste och smidigaste sättet att anmäla sjukfrånvaro</a:t>
            </a:r>
          </a:p>
        </p:txBody>
      </p:sp>
      <p:pic>
        <p:nvPicPr>
          <p:cNvPr id="22" name="Bildobjekt 21">
            <a:extLst>
              <a:ext uri="{FF2B5EF4-FFF2-40B4-BE49-F238E27FC236}">
                <a16:creationId xmlns:a16="http://schemas.microsoft.com/office/drawing/2014/main" id="{25A85B24-B2EB-2341-B2C9-50AAFC099DC0}"/>
              </a:ext>
            </a:extLst>
          </p:cNvPr>
          <p:cNvPicPr>
            <a:picLocks noChangeAspect="1"/>
          </p:cNvPicPr>
          <p:nvPr/>
        </p:nvPicPr>
        <p:blipFill>
          <a:blip r:embed="rId4"/>
          <a:stretch>
            <a:fillRect/>
          </a:stretch>
        </p:blipFill>
        <p:spPr>
          <a:xfrm>
            <a:off x="5665334" y="6315559"/>
            <a:ext cx="861329" cy="191794"/>
          </a:xfrm>
          <a:prstGeom prst="rect">
            <a:avLst/>
          </a:prstGeom>
        </p:spPr>
      </p:pic>
      <p:pic>
        <p:nvPicPr>
          <p:cNvPr id="7" name="Bildobjekt 6">
            <a:extLst>
              <a:ext uri="{FF2B5EF4-FFF2-40B4-BE49-F238E27FC236}">
                <a16:creationId xmlns:a16="http://schemas.microsoft.com/office/drawing/2014/main" id="{B3F7FF41-6C70-6B4A-A753-037D235F6C04}"/>
              </a:ext>
            </a:extLst>
          </p:cNvPr>
          <p:cNvPicPr>
            <a:picLocks noChangeAspect="1"/>
          </p:cNvPicPr>
          <p:nvPr/>
        </p:nvPicPr>
        <p:blipFill>
          <a:blip r:embed="rId5"/>
          <a:stretch>
            <a:fillRect/>
          </a:stretch>
        </p:blipFill>
        <p:spPr>
          <a:xfrm>
            <a:off x="5464644" y="1609626"/>
            <a:ext cx="1308100" cy="1231900"/>
          </a:xfrm>
          <a:prstGeom prst="rect">
            <a:avLst/>
          </a:prstGeom>
        </p:spPr>
      </p:pic>
    </p:spTree>
    <p:extLst>
      <p:ext uri="{BB962C8B-B14F-4D97-AF65-F5344CB8AC3E}">
        <p14:creationId xmlns:p14="http://schemas.microsoft.com/office/powerpoint/2010/main" val="33115760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anskad xmlns="769a7706-8389-459f-ad1a-0f55eb2a1f59">false</Granskad>
    <_Flow_SignoffStatus xmlns="769a7706-8389-459f-ad1a-0f55eb2a1f59" xsi:nil="true"/>
    <lcf76f155ced4ddcb4097134ff3c332f xmlns="769a7706-8389-459f-ad1a-0f55eb2a1f59">
      <Terms xmlns="http://schemas.microsoft.com/office/infopath/2007/PartnerControls"/>
    </lcf76f155ced4ddcb4097134ff3c332f>
    <TaxCatchAll xmlns="e8d24465-d788-46f8-ae10-7440b8587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2AABC26FCDA9045BA1A2270D9D2C644" ma:contentTypeVersion="21" ma:contentTypeDescription="Skapa ett nytt dokument." ma:contentTypeScope="" ma:versionID="aa2a02e9f1f01ef9ba1b6f335a89ad46">
  <xsd:schema xmlns:xsd="http://www.w3.org/2001/XMLSchema" xmlns:xs="http://www.w3.org/2001/XMLSchema" xmlns:p="http://schemas.microsoft.com/office/2006/metadata/properties" xmlns:ns2="769a7706-8389-459f-ad1a-0f55eb2a1f59" xmlns:ns3="e8d24465-d788-46f8-ae10-7440b85874ef" targetNamespace="http://schemas.microsoft.com/office/2006/metadata/properties" ma:root="true" ma:fieldsID="db0a08e184e7d7984d434d1c5fa9e27d" ns2:_="" ns3:_="">
    <xsd:import namespace="769a7706-8389-459f-ad1a-0f55eb2a1f59"/>
    <xsd:import namespace="e8d24465-d788-46f8-ae10-7440b8587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Granska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a7706-8389-459f-ad1a-0f55eb2a1f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Godkännandestatus" ma:internalName="Godk_x00e4_nnandestatus">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ab13bc00-f254-495a-ba04-078bdf85fc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Granskad" ma:index="27" nillable="true" ma:displayName="Granskad" ma:default="0" ma:description="Så att vi kommer ihåg vilka vi har gått igenom" ma:format="Dropdown" ma:internalName="Granskad">
      <xsd:simpleType>
        <xsd:restriction base="dms:Boolea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d24465-d788-46f8-ae10-7440b85874ef"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e9f0151a-84dd-49cd-8202-649abe042b4a}" ma:internalName="TaxCatchAll" ma:showField="CatchAllData" ma:web="e8d24465-d788-46f8-ae10-7440b85874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C4588-B29F-4639-A8C9-54126C01B72F}">
  <ds:schemaRefs>
    <ds:schemaRef ds:uri="http://schemas.microsoft.com/office/infopath/2007/PartnerControls"/>
    <ds:schemaRef ds:uri="http://purl.org/dc/terms/"/>
    <ds:schemaRef ds:uri="http://www.w3.org/XML/1998/namespace"/>
    <ds:schemaRef ds:uri="http://purl.org/dc/dcmitype/"/>
    <ds:schemaRef ds:uri="http://schemas.microsoft.com/office/2006/documentManagement/types"/>
    <ds:schemaRef ds:uri="http://purl.org/dc/elements/1.1/"/>
    <ds:schemaRef ds:uri="769a7706-8389-459f-ad1a-0f55eb2a1f59"/>
    <ds:schemaRef ds:uri="e8d24465-d788-46f8-ae10-7440b85874ef"/>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3F40AE8-63F6-4E42-B3A2-E16629F8C726}">
  <ds:schemaRefs>
    <ds:schemaRef ds:uri="http://schemas.microsoft.com/sharepoint/v3/contenttype/forms"/>
  </ds:schemaRefs>
</ds:datastoreItem>
</file>

<file path=customXml/itemProps3.xml><?xml version="1.0" encoding="utf-8"?>
<ds:datastoreItem xmlns:ds="http://schemas.openxmlformats.org/officeDocument/2006/customXml" ds:itemID="{1B99A1C4-DE3A-41F7-8EBA-A029D1E25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a7706-8389-459f-ad1a-0f55eb2a1f59"/>
    <ds:schemaRef ds:uri="e8d24465-d788-46f8-ae10-7440b8587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2042</TotalTime>
  <Words>397</Words>
  <Application>Microsoft Office PowerPoint</Application>
  <PresentationFormat>Bredbild</PresentationFormat>
  <Paragraphs>48</Paragraphs>
  <Slides>14</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Aptos</vt:lpstr>
      <vt:lpstr>Aptos Display</vt:lpstr>
      <vt:lpstr>Arial</vt:lpstr>
      <vt:lpstr>Averta</vt:lpstr>
      <vt:lpstr>Averta Black</vt:lpstr>
      <vt:lpstr>Averta Extrabold</vt:lpstr>
      <vt:lpstr>Averta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Heiskanen</dc:creator>
  <cp:lastModifiedBy>Tova Westin</cp:lastModifiedBy>
  <cp:revision>2</cp:revision>
  <dcterms:created xsi:type="dcterms:W3CDTF">2025-06-30T08:35:40Z</dcterms:created>
  <dcterms:modified xsi:type="dcterms:W3CDTF">2026-05-12T11:50:18Z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0x010100F2AABC26FCDA9045BA1A2270D9D2C644</vt:lpwstr>
  </property>
  <property fmtid="{D5CDD505-2E9C-101B-9397-08002B2CF9AE}" pid="3" name="MediaServiceImageTags">
    <vt:lpwstr/>
  </property>
</Properties>
</file>